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7"/>
  </p:notesMasterIdLst>
  <p:sldIdLst>
    <p:sldId id="288" r:id="rId2"/>
    <p:sldId id="289" r:id="rId3"/>
    <p:sldId id="290" r:id="rId4"/>
    <p:sldId id="291" r:id="rId5"/>
    <p:sldId id="293" r:id="rId6"/>
    <p:sldId id="300" r:id="rId7"/>
    <p:sldId id="294" r:id="rId8"/>
    <p:sldId id="295" r:id="rId9"/>
    <p:sldId id="316" r:id="rId10"/>
    <p:sldId id="296" r:id="rId11"/>
    <p:sldId id="297" r:id="rId12"/>
    <p:sldId id="298" r:id="rId13"/>
    <p:sldId id="299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21" r:id="rId26"/>
    <p:sldId id="313" r:id="rId27"/>
    <p:sldId id="314" r:id="rId28"/>
    <p:sldId id="315" r:id="rId29"/>
    <p:sldId id="317" r:id="rId30"/>
    <p:sldId id="318" r:id="rId31"/>
    <p:sldId id="319" r:id="rId32"/>
    <p:sldId id="320" r:id="rId33"/>
    <p:sldId id="322" r:id="rId34"/>
    <p:sldId id="301" r:id="rId35"/>
    <p:sldId id="292" r:id="rId36"/>
  </p:sldIdLst>
  <p:sldSz cx="12192000" cy="6858000"/>
  <p:notesSz cx="7099300" cy="9385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OWSe0PNwa/yiYeBRtD0M2moeW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1"/>
    <p:restoredTop sz="9467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516438"/>
            <a:ext cx="5680075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5400"/>
            <a:ext cx="307657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8915400"/>
            <a:ext cx="307657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79931b947_4_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879931b947_4_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879931b947_4_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79931b947_4_6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879931b947_4_63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2879931b947_4_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879931b947_4_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879931b947_4_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79931b947_4_69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879931b947_4_69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879931b947_4_6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2879931b947_4_6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2879931b947_4_6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79931b947_4_10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879931b947_4_10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879931b947_4_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879931b947_4_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879931b947_4_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79931b947_4_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879931b947_4_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2879931b947_4_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879931b947_4_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879931b947_4_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79931b947_4_22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879931b947_4_22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2879931b947_4_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879931b947_4_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879931b947_4_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79931b947_4_2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879931b947_4_2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9" name="Google Shape;119;g2879931b947_4_28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0" name="Google Shape;120;g2879931b947_4_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879931b947_4_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879931b947_4_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79931b947_4_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879931b947_4_35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6" name="Google Shape;126;g2879931b947_4_35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27" name="Google Shape;127;g2879931b947_4_35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8" name="Google Shape;128;g2879931b947_4_35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29" name="Google Shape;129;g2879931b947_4_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879931b947_4_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879931b947_4_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79931b947_4_4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879931b947_4_4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879931b947_4_4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879931b947_4_4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79931b947_4_49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879931b947_4_49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marL="2286000" lvl="4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marL="2743200" lvl="5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marL="3200400" lvl="6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marL="3657600" lvl="7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marL="4114800" lvl="8" indent="-3111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>
            <a:endParaRPr/>
          </a:p>
        </p:txBody>
      </p:sp>
      <p:sp>
        <p:nvSpPr>
          <p:cNvPr id="140" name="Google Shape;140;g2879931b947_4_49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1" name="Google Shape;141;g2879931b947_4_4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879931b947_4_4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879931b947_4_4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9931b947_4_56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879931b947_4_56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g2879931b947_4_56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8" name="Google Shape;148;g2879931b947_4_5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879931b947_4_5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879931b947_4_5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79931b947_4_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g2879931b947_4_0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879931b947_4_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879931b947_4_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g2879931b947_4_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36008AC7-A6E4-1A50-88D9-7BBDFF75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2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0FD41AF3-402A-E2B6-B4E2-DD33A4F5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9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benefits of a company&#10;&#10;Description automatically generated with medium confidence">
            <a:extLst>
              <a:ext uri="{FF2B5EF4-FFF2-40B4-BE49-F238E27FC236}">
                <a16:creationId xmlns:a16="http://schemas.microsoft.com/office/drawing/2014/main" id="{87C14B11-E460-F246-B377-ECABF742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document&#10;&#10;Description automatically generated">
            <a:extLst>
              <a:ext uri="{FF2B5EF4-FFF2-40B4-BE49-F238E27FC236}">
                <a16:creationId xmlns:a16="http://schemas.microsoft.com/office/drawing/2014/main" id="{B8D521AE-95E1-7921-6A8A-BEBFC046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9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aselaw law&#10;&#10;Description automatically generated with medium confidence">
            <a:extLst>
              <a:ext uri="{FF2B5EF4-FFF2-40B4-BE49-F238E27FC236}">
                <a16:creationId xmlns:a16="http://schemas.microsoft.com/office/drawing/2014/main" id="{5A67BBBA-8A81-CB94-C066-44A89CF5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9646E7C7-033E-9BD0-4880-99BE1EA2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ABDBC450-DE1F-973F-BADD-A8F2E232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A530F277-1DE7-CC71-DC45-AE0921D9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2AA899E-9503-990D-7BF5-A09B8800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 with white text&#10;&#10;Description automatically generated">
            <a:extLst>
              <a:ext uri="{FF2B5EF4-FFF2-40B4-BE49-F238E27FC236}">
                <a16:creationId xmlns:a16="http://schemas.microsoft.com/office/drawing/2014/main" id="{15CE48DE-5130-3332-468D-4927BF25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 with text&#10;&#10;Description automatically generated">
            <a:extLst>
              <a:ext uri="{FF2B5EF4-FFF2-40B4-BE49-F238E27FC236}">
                <a16:creationId xmlns:a16="http://schemas.microsoft.com/office/drawing/2014/main" id="{7E15CB89-AD45-7A36-AF5A-93991676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F981741-BB24-415A-E641-EEAA9D43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8593DE11-C589-5CFB-5C28-A0E7F3E8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document&#10;&#10;Description automatically generated with medium confidence">
            <a:extLst>
              <a:ext uri="{FF2B5EF4-FFF2-40B4-BE49-F238E27FC236}">
                <a16:creationId xmlns:a16="http://schemas.microsoft.com/office/drawing/2014/main" id="{88D3ACA6-6F47-F819-255B-94BFE212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4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document&#10;&#10;Description automatically generated with medium confidence">
            <a:extLst>
              <a:ext uri="{FF2B5EF4-FFF2-40B4-BE49-F238E27FC236}">
                <a16:creationId xmlns:a16="http://schemas.microsoft.com/office/drawing/2014/main" id="{6C80699E-CCD9-5A6A-A4BE-CD2D1AAD4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7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8407345A-AC2F-E6CF-F739-22825675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D4584367-ED02-9D60-C63A-9CDF9A5F2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D4584367-ED02-9D60-C63A-9CDF9A5F2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0F2E9155-2381-1111-484F-271653E8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3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resentation&#10;&#10;Description automatically generated">
            <a:extLst>
              <a:ext uri="{FF2B5EF4-FFF2-40B4-BE49-F238E27FC236}">
                <a16:creationId xmlns:a16="http://schemas.microsoft.com/office/drawing/2014/main" id="{72915230-CE9A-3F62-111D-4891F568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2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 with white text&#10;&#10;Description automatically generated">
            <a:extLst>
              <a:ext uri="{FF2B5EF4-FFF2-40B4-BE49-F238E27FC236}">
                <a16:creationId xmlns:a16="http://schemas.microsoft.com/office/drawing/2014/main" id="{387A39BE-22F0-80EC-A9CB-0071511B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7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3F2F2DFA-B532-C555-3D73-0C83D4A4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8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ell phone&#10;&#10;Description automatically generated">
            <a:extLst>
              <a:ext uri="{FF2B5EF4-FFF2-40B4-BE49-F238E27FC236}">
                <a16:creationId xmlns:a16="http://schemas.microsoft.com/office/drawing/2014/main" id="{98FA15AF-AB68-D3AD-F1D1-D329EAC9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80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DB8175C5-7274-B574-737D-AACECB90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04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 with white text&#10;&#10;Description automatically generated">
            <a:extLst>
              <a:ext uri="{FF2B5EF4-FFF2-40B4-BE49-F238E27FC236}">
                <a16:creationId xmlns:a16="http://schemas.microsoft.com/office/drawing/2014/main" id="{36439004-52BE-FFDA-3EBD-82998CE8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2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 with text&#10;&#10;Description automatically generated">
            <a:extLst>
              <a:ext uri="{FF2B5EF4-FFF2-40B4-BE49-F238E27FC236}">
                <a16:creationId xmlns:a16="http://schemas.microsoft.com/office/drawing/2014/main" id="{07819B41-9D0E-111E-59AA-EA6704DC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4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Description automatically generated">
            <a:extLst>
              <a:ext uri="{FF2B5EF4-FFF2-40B4-BE49-F238E27FC236}">
                <a16:creationId xmlns:a16="http://schemas.microsoft.com/office/drawing/2014/main" id="{BB48EEE8-8A72-8D01-1AC2-ADA33BAD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77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88A4CDC8-3328-B632-145B-C8B50CAE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0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A5B4168D-9A9B-1BCE-1CC8-A14082AC3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FBA4D729-93B1-E015-EAB2-D9366F29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88A4CDC8-3328-B632-145B-C8B50CAE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ell phone&#10;&#10;Description automatically generated">
            <a:extLst>
              <a:ext uri="{FF2B5EF4-FFF2-40B4-BE49-F238E27FC236}">
                <a16:creationId xmlns:a16="http://schemas.microsoft.com/office/drawing/2014/main" id="{9CA1019A-F933-BE29-D93E-9628C295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people&#10;&#10;Description automatically generated">
            <a:extLst>
              <a:ext uri="{FF2B5EF4-FFF2-40B4-BE49-F238E27FC236}">
                <a16:creationId xmlns:a16="http://schemas.microsoft.com/office/drawing/2014/main" id="{88A4CDC8-3328-B632-145B-C8B50CAE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0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ze with a circular pattern&#10;&#10;Description automatically generated">
            <a:extLst>
              <a:ext uri="{FF2B5EF4-FFF2-40B4-BE49-F238E27FC236}">
                <a16:creationId xmlns:a16="http://schemas.microsoft.com/office/drawing/2014/main" id="{9AF26C7C-0CC3-C866-A719-5469848BE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 with white text&#10;&#10;Description automatically generated">
            <a:extLst>
              <a:ext uri="{FF2B5EF4-FFF2-40B4-BE49-F238E27FC236}">
                <a16:creationId xmlns:a16="http://schemas.microsoft.com/office/drawing/2014/main" id="{B1CD5B7F-12F1-2422-6466-6702869A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86D49558-C08E-F38E-696A-AAB1628F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Wong, Abiel</dc:creator>
  <cp:lastModifiedBy>JC Rafferty</cp:lastModifiedBy>
  <cp:revision>3</cp:revision>
  <dcterms:created xsi:type="dcterms:W3CDTF">2024-08-31T22:40:59Z</dcterms:created>
  <dcterms:modified xsi:type="dcterms:W3CDTF">2024-09-11T17:33:23Z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2024-08-31T23:31:32Z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a994dfa5-4528-4f48-99f9-4de8e4525866</vt:lpwstr>
  </property>
  <property fmtid="{D5CDD505-2E9C-101B-9397-08002B2CF9AE}" pid="8" name="MSIP_Label_6e4db608-ddec-4a44-8ad7-7d5a79b7448e_ContentBits">
    <vt:lpwstr>0</vt:lpwstr>
  </property>
  <property fmtid="{D5CDD505-2E9C-101B-9397-08002B2CF9AE}" pid="9" name="ContentTypeId">
    <vt:lpwstr>0x0101002865120E7182324C910DE5829B010E01</vt:lpwstr>
  </property>
  <property fmtid="{D5CDD505-2E9C-101B-9397-08002B2CF9AE}" pid="10" name="MediaServiceImageTags">
    <vt:lpwstr/>
  </property>
</Properties>
</file>