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5"/>
  </p:notesMasterIdLst>
  <p:sldIdLst>
    <p:sldId id="282" r:id="rId3"/>
    <p:sldId id="283" r:id="rId4"/>
    <p:sldId id="284" r:id="rId5"/>
    <p:sldId id="285" r:id="rId6"/>
    <p:sldId id="286" r:id="rId7"/>
    <p:sldId id="296" r:id="rId8"/>
    <p:sldId id="297" r:id="rId9"/>
    <p:sldId id="298" r:id="rId10"/>
    <p:sldId id="299" r:id="rId11"/>
    <p:sldId id="300" r:id="rId12"/>
    <p:sldId id="292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5" autoAdjust="0"/>
    <p:restoredTop sz="94670"/>
  </p:normalViewPr>
  <p:slideViewPr>
    <p:cSldViewPr snapToGrid="0">
      <p:cViewPr varScale="1">
        <p:scale>
          <a:sx n="65" d="100"/>
          <a:sy n="65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BC7F1-6B5E-FF46-9668-9311AE31F79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8C73-F77B-DF48-8DA8-F491E35A4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B7B6-4D8B-9F89-727D-2DEE9439B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051A5-C9F3-E94C-4539-69DB09548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2F89D-94B0-B572-8164-3F983828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9DBA-6A50-C242-84A2-1F62C53A5515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F18F-9D15-49C0-035A-27A151D7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853B-1141-6BB4-A5E7-3EBD5514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0DDF-55DD-4F60-CB88-23C05994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0AD59-A310-D691-BF71-F570BB93A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8F16-703B-D703-05F9-83C645C5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8D25-73FA-A344-9CA6-DEBBA8FE2810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7FC4D-0756-6CAE-EC83-F49C60C3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ED8A-2349-957A-AEF1-E5628D24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2BBE-5B9A-F1BE-71F0-5FCF15A97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DF336-DCF7-ABC1-B1BE-9A78C3ED2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32E87-3869-45F6-BF83-8B38ADAD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06B23-C327-EF42-BEBF-7CBA25B6EF5F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2FF6-4FCD-220A-3AFB-CB447C76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8B551-6A9F-F585-D9C2-B1B0E9C6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ackground">
  <p:cSld name="Blank White Background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38-5F91-8914-BF86-49D77810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2ECB-15EB-F4CF-FC52-9249F9ED2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DCA92-A4C6-12C9-B93F-2432D565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7D30-8469-E94F-9628-F18E93A0C1C9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77D69-6780-EA6E-5CAE-5E58F8CD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610DB-2263-7C07-2378-6DD2AE53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C38E-A36B-D6C5-C249-25320443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D2DB7-FBAB-8902-F955-3B63123DA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0E686-AE57-737A-9957-B88A6EAD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A1D7-FD85-C04C-A144-945D5AC8FB4D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08F67-B512-3C2E-C25B-6451AE56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5D1B-F00A-CD60-927A-8B8A55F2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789E-ED40-076E-F038-B4C2685A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4E01-F75E-EBB1-6A04-3D2555C52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4583B-FF93-49DA-10D0-C5715CD06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04BBE-5FD4-3F29-8717-5DD1888A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C287-D423-5045-B943-C4FB8B91CF46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586B0-3E64-0E05-7F1C-B17A8144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C60C5-69A2-8D1A-76FF-B8DEEA5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CF3B-8881-3F59-7A4D-36347607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8B144-2A31-B2E4-B6E0-D384A3B96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6E8B2-74CC-0EAC-E199-6630D084F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AD3C1-E6EA-EBC3-8F79-2CFC9316D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88D4F-9169-2597-0F59-3FE10377B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9304D-C21B-D1D7-EC61-B01780FA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5F12-78E7-3F4A-A8F1-B606B03B0E97}" type="datetime1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49643-5D39-85CB-2DE0-5227498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1D082-8267-A725-3BA7-1F55110E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26CD-F24C-8315-0C56-C70716B2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78A27-C89D-B9B1-4881-D9EC8D38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673C-722E-C14B-BC8F-81865067FB53}" type="datetime1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0D9B9-9F6F-A824-76FA-C1EB7A3E9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55437-ECA2-E9D6-A72C-A2BDB351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0952EB-D7B8-8F60-3774-84DC250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339D-0F8B-F64F-9116-9BB767FA1D14}" type="datetime1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4D970-6E6D-629A-4B82-6FA9CE5C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0BEC2-7063-85A2-AF2F-8AFD37B2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39FA-125D-7DDC-0DE2-BD3EC8BE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20DA-5AD1-DFB0-6D7E-7769FDD8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71B1B-4C3E-6DEE-CFC3-1F07F2658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6DB6B-BB0A-A926-2E22-2F24ABC0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D17-1653-0344-911E-319B1FAD9039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3060-3545-7C13-F825-6402A3DE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68DD1-ABD7-502F-8F21-0B86127D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3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4FEA-B0E1-D727-6C16-2C312084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03FB7-92E2-E457-81FC-4969B2A7B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BB506-CB80-17C7-3C7F-EBB05AC74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B0E23-D618-E259-59FC-2E632360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0F25-7D92-6345-B88D-C78212C34EDC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F9B9D-E1BF-A158-7290-97FCC175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57645-5F50-CDB4-192A-B49177F6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B2C7B-5A58-A96E-466B-1454EB12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40713-DBBC-36D9-43A6-50F6F244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C2A5-4A85-85F7-BB3B-C1EB2E5E3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176F5-7A63-6C4D-816E-293674D40436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F0AB-B8DA-331F-6FCA-B88CA3F33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Generation Wealth Begins with Generational Knowledge TM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D607-637A-203B-1269-F21B6B96B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6EE291-E78A-AE47-BADD-52D1A2B8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56" r:id="rId8"/>
    <p:sldLayoutId id="2147483657" r:id="rId9"/>
    <p:sldLayoutId id="2147483658" r:id="rId10"/>
    <p:sldLayoutId id="214748366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313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C31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33335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EE9C82F-1C9D-07DE-BC5A-C65B9122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0DE0CD-A6CB-EABA-FFF1-A722A7D8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199ED89-8AE4-C65F-58E1-373509A6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8F708-54AA-36F4-4E3C-5C17BF1E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9601AD-8A0F-A0D3-2A7C-EF552429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7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3" name="Picture 2" descr="A white and blue background with red and orange text&#10;&#10;Description automatically generated">
            <a:extLst>
              <a:ext uri="{FF2B5EF4-FFF2-40B4-BE49-F238E27FC236}">
                <a16:creationId xmlns:a16="http://schemas.microsoft.com/office/drawing/2014/main" id="{DF11BD56-9479-D389-75B9-940C86DFBD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E49C4AC7-B2AB-FD6F-326B-8E3630F8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9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787744D-797E-E1A6-7B64-68EA4A24F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2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3" name="Picture 2" descr="A screen shot of a cell phone&#10;&#10;Description automatically generated">
            <a:extLst>
              <a:ext uri="{FF2B5EF4-FFF2-40B4-BE49-F238E27FC236}">
                <a16:creationId xmlns:a16="http://schemas.microsoft.com/office/drawing/2014/main" id="{5DD30177-9550-4E4B-6087-D61BF31D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EE9C82F-1C9D-07DE-BC5A-C65B91229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"/>
          <a:stretch/>
        </p:blipFill>
        <p:spPr>
          <a:xfrm>
            <a:off x="27" y="1282"/>
            <a:ext cx="12191973" cy="68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B5890B-F825-3750-4633-27C81322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pic>
        <p:nvPicPr>
          <p:cNvPr id="4" name="Picture 3" descr="A diagram of a career&#10;&#10;Description automatically generated">
            <a:extLst>
              <a:ext uri="{FF2B5EF4-FFF2-40B4-BE49-F238E27FC236}">
                <a16:creationId xmlns:a16="http://schemas.microsoft.com/office/drawing/2014/main" id="{B068732D-F00E-FDEB-748A-A44116F3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15CD65-3A1E-896A-7CF9-732E472C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pic>
        <p:nvPicPr>
          <p:cNvPr id="4" name="Picture 3" descr="A diagram of a process&#10;&#10;Description automatically generated with medium confidence">
            <a:extLst>
              <a:ext uri="{FF2B5EF4-FFF2-40B4-BE49-F238E27FC236}">
                <a16:creationId xmlns:a16="http://schemas.microsoft.com/office/drawing/2014/main" id="{A949871F-8803-DF82-9827-E6D5E9AE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272426-71A4-B142-4DBA-6B83E792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pic>
        <p:nvPicPr>
          <p:cNvPr id="4" name="Picture 3" descr="A diagram of a career&#10;&#10;Description automatically generated">
            <a:extLst>
              <a:ext uri="{FF2B5EF4-FFF2-40B4-BE49-F238E27FC236}">
                <a16:creationId xmlns:a16="http://schemas.microsoft.com/office/drawing/2014/main" id="{59394A54-140C-53B9-9EC2-ED51B6AEA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70B5BC-9429-BCCC-6F84-C1245AF9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Generation Wealth Begins with Generational Knowledge TM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E123D41-AC69-756E-E15C-8669681D1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7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35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1 -  Internal &amp; External Ecosystem</dc:title>
  <dc:creator>Joaquin Wallace</dc:creator>
  <cp:lastModifiedBy>Jonny Dones</cp:lastModifiedBy>
  <cp:revision>21</cp:revision>
  <dcterms:created xsi:type="dcterms:W3CDTF">2024-08-28T00:34:45Z</dcterms:created>
  <dcterms:modified xsi:type="dcterms:W3CDTF">2024-09-12T21:53:02Z</dcterms:modified>
</cp:coreProperties>
</file>