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99" r:id="rId2"/>
    <p:sldId id="256" r:id="rId3"/>
    <p:sldId id="258" r:id="rId4"/>
    <p:sldId id="298" r:id="rId5"/>
    <p:sldId id="259" r:id="rId6"/>
    <p:sldId id="260" r:id="rId7"/>
    <p:sldId id="261" r:id="rId8"/>
    <p:sldId id="262" r:id="rId9"/>
    <p:sldId id="263" r:id="rId10"/>
    <p:sldId id="264" r:id="rId11"/>
    <p:sldId id="272" r:id="rId12"/>
    <p:sldId id="273" r:id="rId13"/>
    <p:sldId id="265" r:id="rId14"/>
    <p:sldId id="266" r:id="rId15"/>
    <p:sldId id="267" r:id="rId16"/>
    <p:sldId id="278" r:id="rId17"/>
    <p:sldId id="279" r:id="rId18"/>
    <p:sldId id="294" r:id="rId19"/>
    <p:sldId id="295" r:id="rId20"/>
    <p:sldId id="280" r:id="rId21"/>
    <p:sldId id="281" r:id="rId22"/>
    <p:sldId id="282" r:id="rId23"/>
    <p:sldId id="287" r:id="rId2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14AA0-8B06-3044-BA69-A1D6617FCE35}" v="12" dt="2023-03-14T15:37:07.68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varScale="1">
        <p:scale>
          <a:sx n="121" d="100"/>
          <a:sy n="121" d="100"/>
        </p:scale>
        <p:origin x="74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D. Andrews" userId="138a80048d27fc82" providerId="LiveId" clId="{21C14AA0-8B06-3044-BA69-A1D6617FCE35}"/>
    <pc:docChg chg="undo custSel addSld delSld modSld sldOrd delMainMaster">
      <pc:chgData name="Jonathan D. Andrews" userId="138a80048d27fc82" providerId="LiveId" clId="{21C14AA0-8B06-3044-BA69-A1D6617FCE35}" dt="2023-03-14T15:38:10.431" v="747" actId="2696"/>
      <pc:docMkLst>
        <pc:docMk/>
      </pc:docMkLst>
      <pc:sldChg chg="addSp delSp modSp mod ord">
        <pc:chgData name="Jonathan D. Andrews" userId="138a80048d27fc82" providerId="LiveId" clId="{21C14AA0-8B06-3044-BA69-A1D6617FCE35}" dt="2023-03-14T15:37:20.269" v="734" actId="20578"/>
        <pc:sldMkLst>
          <pc:docMk/>
          <pc:sldMk cId="0" sldId="256"/>
        </pc:sldMkLst>
        <pc:spChg chg="add del mod">
          <ac:chgData name="Jonathan D. Andrews" userId="138a80048d27fc82" providerId="LiveId" clId="{21C14AA0-8B06-3044-BA69-A1D6617FCE35}" dt="2023-03-13T17:12:42.109" v="480"/>
          <ac:spMkLst>
            <pc:docMk/>
            <pc:sldMk cId="0" sldId="256"/>
            <ac:spMk id="2" creationId="{561C72AF-E56E-424B-F4D2-109932B036DE}"/>
          </ac:spMkLst>
        </pc:spChg>
        <pc:spChg chg="add del mod">
          <ac:chgData name="Jonathan D. Andrews" userId="138a80048d27fc82" providerId="LiveId" clId="{21C14AA0-8B06-3044-BA69-A1D6617FCE35}" dt="2023-03-14T15:37:10.850" v="733"/>
          <ac:spMkLst>
            <pc:docMk/>
            <pc:sldMk cId="0" sldId="256"/>
            <ac:spMk id="3" creationId="{E4BC503C-566D-1A6D-A4AA-EDA1890989D4}"/>
          </ac:spMkLst>
        </pc:spChg>
        <pc:spChg chg="mod">
          <ac:chgData name="Jonathan D. Andrews" userId="138a80048d27fc82" providerId="LiveId" clId="{21C14AA0-8B06-3044-BA69-A1D6617FCE35}" dt="2023-02-27T01:59:10.773" v="80" actId="20577"/>
          <ac:spMkLst>
            <pc:docMk/>
            <pc:sldMk cId="0" sldId="256"/>
            <ac:spMk id="143" creationId="{00000000-0000-0000-0000-000000000000}"/>
          </ac:spMkLst>
        </pc:spChg>
        <pc:spChg chg="mod">
          <ac:chgData name="Jonathan D. Andrews" userId="138a80048d27fc82" providerId="LiveId" clId="{21C14AA0-8B06-3044-BA69-A1D6617FCE35}" dt="2023-03-13T17:11:26.144" v="478" actId="20577"/>
          <ac:spMkLst>
            <pc:docMk/>
            <pc:sldMk cId="0" sldId="256"/>
            <ac:spMk id="144" creationId="{00000000-0000-0000-0000-000000000000}"/>
          </ac:spMkLst>
        </pc:spChg>
      </pc:sldChg>
      <pc:sldChg chg="addSp delSp modSp add del mod">
        <pc:chgData name="Jonathan D. Andrews" userId="138a80048d27fc82" providerId="LiveId" clId="{21C14AA0-8B06-3044-BA69-A1D6617FCE35}" dt="2023-03-14T15:30:38.930" v="526" actId="2696"/>
        <pc:sldMkLst>
          <pc:docMk/>
          <pc:sldMk cId="0" sldId="257"/>
        </pc:sldMkLst>
        <pc:spChg chg="add del">
          <ac:chgData name="Jonathan D. Andrews" userId="138a80048d27fc82" providerId="LiveId" clId="{21C14AA0-8B06-3044-BA69-A1D6617FCE35}" dt="2023-03-14T15:29:48.406" v="522" actId="22"/>
          <ac:spMkLst>
            <pc:docMk/>
            <pc:sldMk cId="0" sldId="257"/>
            <ac:spMk id="3" creationId="{2506C60C-A3B4-3A6C-40F2-116B5EF92DCD}"/>
          </ac:spMkLst>
        </pc:spChg>
        <pc:spChg chg="mod">
          <ac:chgData name="Jonathan D. Andrews" userId="138a80048d27fc82" providerId="LiveId" clId="{21C14AA0-8B06-3044-BA69-A1D6617FCE35}" dt="2023-03-14T15:30:06.062" v="523" actId="21"/>
          <ac:spMkLst>
            <pc:docMk/>
            <pc:sldMk cId="0" sldId="257"/>
            <ac:spMk id="147" creationId="{00000000-0000-0000-0000-000000000000}"/>
          </ac:spMkLst>
        </pc:spChg>
      </pc:sldChg>
      <pc:sldChg chg="modSp mod">
        <pc:chgData name="Jonathan D. Andrews" userId="138a80048d27fc82" providerId="LiveId" clId="{21C14AA0-8B06-3044-BA69-A1D6617FCE35}" dt="2023-03-14T15:31:43.815" v="543" actId="20577"/>
        <pc:sldMkLst>
          <pc:docMk/>
          <pc:sldMk cId="0" sldId="258"/>
        </pc:sldMkLst>
        <pc:spChg chg="mod">
          <ac:chgData name="Jonathan D. Andrews" userId="138a80048d27fc82" providerId="LiveId" clId="{21C14AA0-8B06-3044-BA69-A1D6617FCE35}" dt="2023-03-14T15:31:43.815" v="543" actId="20577"/>
          <ac:spMkLst>
            <pc:docMk/>
            <pc:sldMk cId="0" sldId="258"/>
            <ac:spMk id="162" creationId="{00000000-0000-0000-0000-000000000000}"/>
          </ac:spMkLst>
        </pc:spChg>
        <pc:spChg chg="mod">
          <ac:chgData name="Jonathan D. Andrews" userId="138a80048d27fc82" providerId="LiveId" clId="{21C14AA0-8B06-3044-BA69-A1D6617FCE35}" dt="2023-03-13T17:13:55.555" v="496" actId="20577"/>
          <ac:spMkLst>
            <pc:docMk/>
            <pc:sldMk cId="0" sldId="258"/>
            <ac:spMk id="166" creationId="{00000000-0000-0000-0000-000000000000}"/>
          </ac:spMkLst>
        </pc:spChg>
      </pc:sldChg>
      <pc:sldChg chg="modSp mod">
        <pc:chgData name="Jonathan D. Andrews" userId="138a80048d27fc82" providerId="LiveId" clId="{21C14AA0-8B06-3044-BA69-A1D6617FCE35}" dt="2023-03-14T15:32:21.628" v="545" actId="20577"/>
        <pc:sldMkLst>
          <pc:docMk/>
          <pc:sldMk cId="0" sldId="265"/>
        </pc:sldMkLst>
        <pc:spChg chg="mod">
          <ac:chgData name="Jonathan D. Andrews" userId="138a80048d27fc82" providerId="LiveId" clId="{21C14AA0-8B06-3044-BA69-A1D6617FCE35}" dt="2023-03-14T15:32:21.628" v="545" actId="20577"/>
          <ac:spMkLst>
            <pc:docMk/>
            <pc:sldMk cId="0" sldId="265"/>
            <ac:spMk id="304" creationId="{00000000-0000-0000-0000-000000000000}"/>
          </ac:spMkLst>
        </pc:spChg>
      </pc:sldChg>
      <pc:sldChg chg="modSp mod">
        <pc:chgData name="Jonathan D. Andrews" userId="138a80048d27fc82" providerId="LiveId" clId="{21C14AA0-8B06-3044-BA69-A1D6617FCE35}" dt="2023-03-14T15:34:59.208" v="696" actId="5793"/>
        <pc:sldMkLst>
          <pc:docMk/>
          <pc:sldMk cId="0" sldId="267"/>
        </pc:sldMkLst>
        <pc:spChg chg="mod">
          <ac:chgData name="Jonathan D. Andrews" userId="138a80048d27fc82" providerId="LiveId" clId="{21C14AA0-8B06-3044-BA69-A1D6617FCE35}" dt="2023-03-14T15:34:59.208" v="696" actId="5793"/>
          <ac:spMkLst>
            <pc:docMk/>
            <pc:sldMk cId="0" sldId="267"/>
            <ac:spMk id="318" creationId="{00000000-0000-0000-0000-000000000000}"/>
          </ac:spMkLst>
        </pc:spChg>
      </pc:sldChg>
      <pc:sldChg chg="del">
        <pc:chgData name="Jonathan D. Andrews" userId="138a80048d27fc82" providerId="LiveId" clId="{21C14AA0-8B06-3044-BA69-A1D6617FCE35}" dt="2023-03-13T17:07:29.965" v="168" actId="2696"/>
        <pc:sldMkLst>
          <pc:docMk/>
          <pc:sldMk cId="0" sldId="268"/>
        </pc:sldMkLst>
      </pc:sldChg>
      <pc:sldChg chg="del">
        <pc:chgData name="Jonathan D. Andrews" userId="138a80048d27fc82" providerId="LiveId" clId="{21C14AA0-8B06-3044-BA69-A1D6617FCE35}" dt="2023-03-08T02:21:07.383" v="111" actId="2696"/>
        <pc:sldMkLst>
          <pc:docMk/>
          <pc:sldMk cId="0" sldId="269"/>
        </pc:sldMkLst>
      </pc:sldChg>
      <pc:sldChg chg="del">
        <pc:chgData name="Jonathan D. Andrews" userId="138a80048d27fc82" providerId="LiveId" clId="{21C14AA0-8B06-3044-BA69-A1D6617FCE35}" dt="2023-03-08T02:21:08.539" v="112" actId="2696"/>
        <pc:sldMkLst>
          <pc:docMk/>
          <pc:sldMk cId="0" sldId="270"/>
        </pc:sldMkLst>
      </pc:sldChg>
      <pc:sldChg chg="modSp mod ord">
        <pc:chgData name="Jonathan D. Andrews" userId="138a80048d27fc82" providerId="LiveId" clId="{21C14AA0-8B06-3044-BA69-A1D6617FCE35}" dt="2023-03-14T15:32:44.930" v="550" actId="20578"/>
        <pc:sldMkLst>
          <pc:docMk/>
          <pc:sldMk cId="0" sldId="272"/>
        </pc:sldMkLst>
        <pc:spChg chg="mod">
          <ac:chgData name="Jonathan D. Andrews" userId="138a80048d27fc82" providerId="LiveId" clId="{21C14AA0-8B06-3044-BA69-A1D6617FCE35}" dt="2023-03-14T15:32:26.944" v="547" actId="20577"/>
          <ac:spMkLst>
            <pc:docMk/>
            <pc:sldMk cId="0" sldId="272"/>
            <ac:spMk id="363" creationId="{00000000-0000-0000-0000-000000000000}"/>
          </ac:spMkLst>
        </pc:spChg>
      </pc:sldChg>
      <pc:sldChg chg="ord">
        <pc:chgData name="Jonathan D. Andrews" userId="138a80048d27fc82" providerId="LiveId" clId="{21C14AA0-8B06-3044-BA69-A1D6617FCE35}" dt="2023-03-14T15:32:41.654" v="549" actId="20578"/>
        <pc:sldMkLst>
          <pc:docMk/>
          <pc:sldMk cId="0" sldId="273"/>
        </pc:sldMkLst>
      </pc:sldChg>
      <pc:sldChg chg="modSp mod">
        <pc:chgData name="Jonathan D. Andrews" userId="138a80048d27fc82" providerId="LiveId" clId="{21C14AA0-8B06-3044-BA69-A1D6617FCE35}" dt="2023-03-13T17:07:54.766" v="196" actId="20577"/>
        <pc:sldMkLst>
          <pc:docMk/>
          <pc:sldMk cId="0" sldId="279"/>
        </pc:sldMkLst>
        <pc:spChg chg="mod">
          <ac:chgData name="Jonathan D. Andrews" userId="138a80048d27fc82" providerId="LiveId" clId="{21C14AA0-8B06-3044-BA69-A1D6617FCE35}" dt="2023-03-13T17:07:54.766" v="196" actId="20577"/>
          <ac:spMkLst>
            <pc:docMk/>
            <pc:sldMk cId="0" sldId="279"/>
            <ac:spMk id="429" creationId="{00000000-0000-0000-0000-000000000000}"/>
          </ac:spMkLst>
        </pc:spChg>
        <pc:spChg chg="mod">
          <ac:chgData name="Jonathan D. Andrews" userId="138a80048d27fc82" providerId="LiveId" clId="{21C14AA0-8B06-3044-BA69-A1D6617FCE35}" dt="2023-03-13T17:03:49.069" v="138" actId="5793"/>
          <ac:spMkLst>
            <pc:docMk/>
            <pc:sldMk cId="0" sldId="279"/>
            <ac:spMk id="430" creationId="{00000000-0000-0000-0000-000000000000}"/>
          </ac:spMkLst>
        </pc:spChg>
      </pc:sldChg>
      <pc:sldChg chg="modNotesTx">
        <pc:chgData name="Jonathan D. Andrews" userId="138a80048d27fc82" providerId="LiveId" clId="{21C14AA0-8B06-3044-BA69-A1D6617FCE35}" dt="2023-03-08T02:30:31.160" v="125" actId="20577"/>
        <pc:sldMkLst>
          <pc:docMk/>
          <pc:sldMk cId="0" sldId="282"/>
        </pc:sldMkLst>
      </pc:sldChg>
      <pc:sldChg chg="modSp del mod">
        <pc:chgData name="Jonathan D. Andrews" userId="138a80048d27fc82" providerId="LiveId" clId="{21C14AA0-8B06-3044-BA69-A1D6617FCE35}" dt="2023-03-08T02:30:12.834" v="118" actId="2696"/>
        <pc:sldMkLst>
          <pc:docMk/>
          <pc:sldMk cId="0" sldId="283"/>
        </pc:sldMkLst>
        <pc:spChg chg="mod">
          <ac:chgData name="Jonathan D. Andrews" userId="138a80048d27fc82" providerId="LiveId" clId="{21C14AA0-8B06-3044-BA69-A1D6617FCE35}" dt="2023-03-08T02:30:11.095" v="117" actId="20577"/>
          <ac:spMkLst>
            <pc:docMk/>
            <pc:sldMk cId="0" sldId="283"/>
            <ac:spMk id="486" creationId="{00000000-0000-0000-0000-000000000000}"/>
          </ac:spMkLst>
        </pc:spChg>
      </pc:sldChg>
      <pc:sldChg chg="del">
        <pc:chgData name="Jonathan D. Andrews" userId="138a80048d27fc82" providerId="LiveId" clId="{21C14AA0-8B06-3044-BA69-A1D6617FCE35}" dt="2023-02-27T02:02:34.095" v="109" actId="2696"/>
        <pc:sldMkLst>
          <pc:docMk/>
          <pc:sldMk cId="0" sldId="284"/>
        </pc:sldMkLst>
      </pc:sldChg>
      <pc:sldChg chg="del">
        <pc:chgData name="Jonathan D. Andrews" userId="138a80048d27fc82" providerId="LiveId" clId="{21C14AA0-8B06-3044-BA69-A1D6617FCE35}" dt="2023-02-27T02:02:31.259" v="108" actId="2696"/>
        <pc:sldMkLst>
          <pc:docMk/>
          <pc:sldMk cId="0" sldId="285"/>
        </pc:sldMkLst>
      </pc:sldChg>
      <pc:sldChg chg="del">
        <pc:chgData name="Jonathan D. Andrews" userId="138a80048d27fc82" providerId="LiveId" clId="{21C14AA0-8B06-3044-BA69-A1D6617FCE35}" dt="2023-02-27T02:02:28.325" v="107" actId="2696"/>
        <pc:sldMkLst>
          <pc:docMk/>
          <pc:sldMk cId="0" sldId="286"/>
        </pc:sldMkLst>
      </pc:sldChg>
      <pc:sldChg chg="del">
        <pc:chgData name="Jonathan D. Andrews" userId="138a80048d27fc82" providerId="LiveId" clId="{21C14AA0-8B06-3044-BA69-A1D6617FCE35}" dt="2023-03-14T15:38:10.417" v="735" actId="2696"/>
        <pc:sldMkLst>
          <pc:docMk/>
          <pc:sldMk cId="3016112711" sldId="289"/>
        </pc:sldMkLst>
      </pc:sldChg>
      <pc:sldChg chg="modSp mod">
        <pc:chgData name="Jonathan D. Andrews" userId="138a80048d27fc82" providerId="LiveId" clId="{21C14AA0-8B06-3044-BA69-A1D6617FCE35}" dt="2023-03-14T15:35:57.784" v="730" actId="20577"/>
        <pc:sldMkLst>
          <pc:docMk/>
          <pc:sldMk cId="2540216348" sldId="295"/>
        </pc:sldMkLst>
        <pc:spChg chg="mod">
          <ac:chgData name="Jonathan D. Andrews" userId="138a80048d27fc82" providerId="LiveId" clId="{21C14AA0-8B06-3044-BA69-A1D6617FCE35}" dt="2023-03-14T15:35:57.784" v="730" actId="20577"/>
          <ac:spMkLst>
            <pc:docMk/>
            <pc:sldMk cId="2540216348" sldId="295"/>
            <ac:spMk id="429" creationId="{00000000-0000-0000-0000-000000000000}"/>
          </ac:spMkLst>
        </pc:spChg>
        <pc:spChg chg="mod">
          <ac:chgData name="Jonathan D. Andrews" userId="138a80048d27fc82" providerId="LiveId" clId="{21C14AA0-8B06-3044-BA69-A1D6617FCE35}" dt="2023-03-14T15:35:30.417" v="711" actId="20577"/>
          <ac:spMkLst>
            <pc:docMk/>
            <pc:sldMk cId="2540216348" sldId="295"/>
            <ac:spMk id="430" creationId="{00000000-0000-0000-0000-000000000000}"/>
          </ac:spMkLst>
        </pc:spChg>
      </pc:sldChg>
      <pc:sldChg chg="modSp del mod">
        <pc:chgData name="Jonathan D. Andrews" userId="138a80048d27fc82" providerId="LiveId" clId="{21C14AA0-8B06-3044-BA69-A1D6617FCE35}" dt="2023-03-13T17:08:00.801" v="197" actId="2696"/>
        <pc:sldMkLst>
          <pc:docMk/>
          <pc:sldMk cId="3596422614" sldId="296"/>
        </pc:sldMkLst>
        <pc:spChg chg="mod">
          <ac:chgData name="Jonathan D. Andrews" userId="138a80048d27fc82" providerId="LiveId" clId="{21C14AA0-8B06-3044-BA69-A1D6617FCE35}" dt="2023-03-13T17:04:40.880" v="145" actId="20577"/>
          <ac:spMkLst>
            <pc:docMk/>
            <pc:sldMk cId="3596422614" sldId="296"/>
            <ac:spMk id="430" creationId="{00000000-0000-0000-0000-000000000000}"/>
          </ac:spMkLst>
        </pc:spChg>
      </pc:sldChg>
      <pc:sldChg chg="new del">
        <pc:chgData name="Jonathan D. Andrews" userId="138a80048d27fc82" providerId="LiveId" clId="{21C14AA0-8B06-3044-BA69-A1D6617FCE35}" dt="2023-02-27T02:00:31.666" v="106" actId="2696"/>
        <pc:sldMkLst>
          <pc:docMk/>
          <pc:sldMk cId="3068198475" sldId="297"/>
        </pc:sldMkLst>
      </pc:sldChg>
      <pc:sldChg chg="add">
        <pc:chgData name="Jonathan D. Andrews" userId="138a80048d27fc82" providerId="LiveId" clId="{21C14AA0-8B06-3044-BA69-A1D6617FCE35}" dt="2023-02-27T02:00:28.653" v="105"/>
        <pc:sldMkLst>
          <pc:docMk/>
          <pc:sldMk cId="915225583" sldId="298"/>
        </pc:sldMkLst>
      </pc:sldChg>
      <pc:sldChg chg="del">
        <pc:chgData name="Jonathan D. Andrews" userId="138a80048d27fc82" providerId="LiveId" clId="{21C14AA0-8B06-3044-BA69-A1D6617FCE35}" dt="2023-02-27T02:00:06.896" v="103" actId="2696"/>
        <pc:sldMkLst>
          <pc:docMk/>
          <pc:sldMk cId="2706201795" sldId="298"/>
        </pc:sldMkLst>
      </pc:sldChg>
      <pc:sldChg chg="addSp delSp modSp new mod">
        <pc:chgData name="Jonathan D. Andrews" userId="138a80048d27fc82" providerId="LiveId" clId="{21C14AA0-8B06-3044-BA69-A1D6617FCE35}" dt="2023-03-14T15:30:17.751" v="525"/>
        <pc:sldMkLst>
          <pc:docMk/>
          <pc:sldMk cId="1424533287" sldId="299"/>
        </pc:sldMkLst>
        <pc:spChg chg="mod">
          <ac:chgData name="Jonathan D. Andrews" userId="138a80048d27fc82" providerId="LiveId" clId="{21C14AA0-8B06-3044-BA69-A1D6617FCE35}" dt="2023-03-14T15:30:17.751" v="525"/>
          <ac:spMkLst>
            <pc:docMk/>
            <pc:sldMk cId="1424533287" sldId="299"/>
            <ac:spMk id="2" creationId="{63A27C11-BC6A-F363-0181-5E5D8FF9D00D}"/>
          </ac:spMkLst>
        </pc:spChg>
        <pc:spChg chg="mod">
          <ac:chgData name="Jonathan D. Andrews" userId="138a80048d27fc82" providerId="LiveId" clId="{21C14AA0-8B06-3044-BA69-A1D6617FCE35}" dt="2023-03-14T15:28:02.897" v="500" actId="1076"/>
          <ac:spMkLst>
            <pc:docMk/>
            <pc:sldMk cId="1424533287" sldId="299"/>
            <ac:spMk id="5" creationId="{963AF671-77B4-D913-749E-61D8378279A5}"/>
          </ac:spMkLst>
        </pc:spChg>
        <pc:spChg chg="add mod">
          <ac:chgData name="Jonathan D. Andrews" userId="138a80048d27fc82" providerId="LiveId" clId="{21C14AA0-8B06-3044-BA69-A1D6617FCE35}" dt="2023-03-14T15:28:02.897" v="500" actId="1076"/>
          <ac:spMkLst>
            <pc:docMk/>
            <pc:sldMk cId="1424533287" sldId="299"/>
            <ac:spMk id="7" creationId="{04A2E0A1-5C1C-8DBC-B93C-86DC3BFF0474}"/>
          </ac:spMkLst>
        </pc:spChg>
        <pc:spChg chg="add del mod">
          <ac:chgData name="Jonathan D. Andrews" userId="138a80048d27fc82" providerId="LiveId" clId="{21C14AA0-8B06-3044-BA69-A1D6617FCE35}" dt="2023-03-14T15:28:21.514" v="503"/>
          <ac:spMkLst>
            <pc:docMk/>
            <pc:sldMk cId="1424533287" sldId="299"/>
            <ac:spMk id="8" creationId="{C550C95F-72EB-3A0E-0A6E-F3923D2A20DA}"/>
          </ac:spMkLst>
        </pc:spChg>
        <pc:picChg chg="add mod">
          <ac:chgData name="Jonathan D. Andrews" userId="138a80048d27fc82" providerId="LiveId" clId="{21C14AA0-8B06-3044-BA69-A1D6617FCE35}" dt="2023-03-14T15:28:53.007" v="507" actId="14100"/>
          <ac:picMkLst>
            <pc:docMk/>
            <pc:sldMk cId="1424533287" sldId="299"/>
            <ac:picMk id="1025" creationId="{4C62D59F-2096-1B36-3355-DD3E31BC0FFC}"/>
          </ac:picMkLst>
        </pc:picChg>
      </pc:sldChg>
      <pc:sldMasterChg chg="del delSldLayout">
        <pc:chgData name="Jonathan D. Andrews" userId="138a80048d27fc82" providerId="LiveId" clId="{21C14AA0-8B06-3044-BA69-A1D6617FCE35}" dt="2023-03-14T15:38:10.431" v="747" actId="2696"/>
        <pc:sldMasterMkLst>
          <pc:docMk/>
          <pc:sldMasterMk cId="2298856727" sldId="2147483663"/>
        </pc:sldMasterMkLst>
        <pc:sldLayoutChg chg="del">
          <pc:chgData name="Jonathan D. Andrews" userId="138a80048d27fc82" providerId="LiveId" clId="{21C14AA0-8B06-3044-BA69-A1D6617FCE35}" dt="2023-03-14T15:38:10.420" v="736" actId="2696"/>
          <pc:sldLayoutMkLst>
            <pc:docMk/>
            <pc:sldMasterMk cId="2298856727" sldId="2147483663"/>
            <pc:sldLayoutMk cId="2635397613" sldId="2147483664"/>
          </pc:sldLayoutMkLst>
        </pc:sldLayoutChg>
        <pc:sldLayoutChg chg="del">
          <pc:chgData name="Jonathan D. Andrews" userId="138a80048d27fc82" providerId="LiveId" clId="{21C14AA0-8B06-3044-BA69-A1D6617FCE35}" dt="2023-03-14T15:38:10.421" v="737" actId="2696"/>
          <pc:sldLayoutMkLst>
            <pc:docMk/>
            <pc:sldMasterMk cId="2298856727" sldId="2147483663"/>
            <pc:sldLayoutMk cId="1453746681" sldId="2147483665"/>
          </pc:sldLayoutMkLst>
        </pc:sldLayoutChg>
        <pc:sldLayoutChg chg="del">
          <pc:chgData name="Jonathan D. Andrews" userId="138a80048d27fc82" providerId="LiveId" clId="{21C14AA0-8B06-3044-BA69-A1D6617FCE35}" dt="2023-03-14T15:38:10.422" v="738" actId="2696"/>
          <pc:sldLayoutMkLst>
            <pc:docMk/>
            <pc:sldMasterMk cId="2298856727" sldId="2147483663"/>
            <pc:sldLayoutMk cId="1808979686" sldId="2147483666"/>
          </pc:sldLayoutMkLst>
        </pc:sldLayoutChg>
        <pc:sldLayoutChg chg="del">
          <pc:chgData name="Jonathan D. Andrews" userId="138a80048d27fc82" providerId="LiveId" clId="{21C14AA0-8B06-3044-BA69-A1D6617FCE35}" dt="2023-03-14T15:38:10.423" v="739" actId="2696"/>
          <pc:sldLayoutMkLst>
            <pc:docMk/>
            <pc:sldMasterMk cId="2298856727" sldId="2147483663"/>
            <pc:sldLayoutMk cId="3381589027" sldId="2147483667"/>
          </pc:sldLayoutMkLst>
        </pc:sldLayoutChg>
        <pc:sldLayoutChg chg="del">
          <pc:chgData name="Jonathan D. Andrews" userId="138a80048d27fc82" providerId="LiveId" clId="{21C14AA0-8B06-3044-BA69-A1D6617FCE35}" dt="2023-03-14T15:38:10.423" v="740" actId="2696"/>
          <pc:sldLayoutMkLst>
            <pc:docMk/>
            <pc:sldMasterMk cId="2298856727" sldId="2147483663"/>
            <pc:sldLayoutMk cId="3154770578" sldId="2147483668"/>
          </pc:sldLayoutMkLst>
        </pc:sldLayoutChg>
        <pc:sldLayoutChg chg="del">
          <pc:chgData name="Jonathan D. Andrews" userId="138a80048d27fc82" providerId="LiveId" clId="{21C14AA0-8B06-3044-BA69-A1D6617FCE35}" dt="2023-03-14T15:38:10.424" v="741" actId="2696"/>
          <pc:sldLayoutMkLst>
            <pc:docMk/>
            <pc:sldMasterMk cId="2298856727" sldId="2147483663"/>
            <pc:sldLayoutMk cId="2148149289" sldId="2147483669"/>
          </pc:sldLayoutMkLst>
        </pc:sldLayoutChg>
        <pc:sldLayoutChg chg="del">
          <pc:chgData name="Jonathan D. Andrews" userId="138a80048d27fc82" providerId="LiveId" clId="{21C14AA0-8B06-3044-BA69-A1D6617FCE35}" dt="2023-03-14T15:38:10.426" v="742" actId="2696"/>
          <pc:sldLayoutMkLst>
            <pc:docMk/>
            <pc:sldMasterMk cId="2298856727" sldId="2147483663"/>
            <pc:sldLayoutMk cId="1878960131" sldId="2147483670"/>
          </pc:sldLayoutMkLst>
        </pc:sldLayoutChg>
        <pc:sldLayoutChg chg="del">
          <pc:chgData name="Jonathan D. Andrews" userId="138a80048d27fc82" providerId="LiveId" clId="{21C14AA0-8B06-3044-BA69-A1D6617FCE35}" dt="2023-03-14T15:38:10.426" v="743" actId="2696"/>
          <pc:sldLayoutMkLst>
            <pc:docMk/>
            <pc:sldMasterMk cId="2298856727" sldId="2147483663"/>
            <pc:sldLayoutMk cId="2654399044" sldId="2147483671"/>
          </pc:sldLayoutMkLst>
        </pc:sldLayoutChg>
        <pc:sldLayoutChg chg="del">
          <pc:chgData name="Jonathan D. Andrews" userId="138a80048d27fc82" providerId="LiveId" clId="{21C14AA0-8B06-3044-BA69-A1D6617FCE35}" dt="2023-03-14T15:38:10.427" v="744" actId="2696"/>
          <pc:sldLayoutMkLst>
            <pc:docMk/>
            <pc:sldMasterMk cId="2298856727" sldId="2147483663"/>
            <pc:sldLayoutMk cId="356797744" sldId="2147483672"/>
          </pc:sldLayoutMkLst>
        </pc:sldLayoutChg>
        <pc:sldLayoutChg chg="del">
          <pc:chgData name="Jonathan D. Andrews" userId="138a80048d27fc82" providerId="LiveId" clId="{21C14AA0-8B06-3044-BA69-A1D6617FCE35}" dt="2023-03-14T15:38:10.428" v="745" actId="2696"/>
          <pc:sldLayoutMkLst>
            <pc:docMk/>
            <pc:sldMasterMk cId="2298856727" sldId="2147483663"/>
            <pc:sldLayoutMk cId="2471831202" sldId="2147483673"/>
          </pc:sldLayoutMkLst>
        </pc:sldLayoutChg>
        <pc:sldLayoutChg chg="del">
          <pc:chgData name="Jonathan D. Andrews" userId="138a80048d27fc82" providerId="LiveId" clId="{21C14AA0-8B06-3044-BA69-A1D6617FCE35}" dt="2023-03-14T15:38:10.429" v="746" actId="2696"/>
          <pc:sldLayoutMkLst>
            <pc:docMk/>
            <pc:sldMasterMk cId="2298856727" sldId="2147483663"/>
            <pc:sldLayoutMk cId="1780197500" sldId="214748367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xfrm>
            <a:off x="1143000" y="685800"/>
            <a:ext cx="4572000" cy="3429000"/>
          </a:xfrm>
          <a:prstGeom prst="rect">
            <a:avLst/>
          </a:prstGeom>
        </p:spPr>
        <p:txBody>
          <a:bodyPr/>
          <a:lstStyle/>
          <a:p>
            <a:endParaRPr/>
          </a:p>
        </p:txBody>
      </p:sp>
      <p:sp>
        <p:nvSpPr>
          <p:cNvPr id="141" name="Shape 1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64758033"/>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nsplash.com/search/photos/office-building?utm_source=unsplash&amp;utm_medium=referral&amp;utm_content=creditCopyTex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nsplash.com/@seanpollock?utm_source=unsplash&amp;utm_medium=referral&amp;utm_content=creditCopyText"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unsplash.com/search/photos/office-building?utm_source=unsplash&amp;utm_medium=referral&amp;utm_content=creditCopyTex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seanpollock?utm_source=unsplash&amp;utm_medium=referral&amp;utm_content=creditCopyText"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unsplash.com/search/photos/office-building?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search/photos/office-building?utm_source=unsplash&amp;utm_medium=referral&amp;utm_content=creditCopyTex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seanpollock?utm_source=unsplash&amp;utm_medium=referral&amp;utm_content=creditCopyTex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unsplash.com/search/photos/office-building?utm_source=unsplash&amp;utm_medium=referral&amp;utm_content=creditCopyText"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seanpollock?utm_source=unsplash&amp;utm_medium=referral&amp;utm_content=creditCopyTex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unsplash.com/search/photos/office-building?utm_source=unsplash&amp;utm_medium=referral&amp;utm_content=creditCopyTex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splash.com/@seanpollock?utm_source=unsplash&amp;utm_medium=referral&amp;utm_content=creditCopyText"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unsplash.com/search/photos/office-building?utm_source=unsplash&amp;utm_medium=referral&amp;utm_content=creditCopyText"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seanpollock?utm_source=unsplash&amp;utm_medium=referral&amp;utm_content=creditCopyText"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unsplash.com/search/photos/office-building?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8766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xfrm>
            <a:off x="381000" y="685800"/>
            <a:ext cx="6096000" cy="3429000"/>
          </a:xfrm>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rPr lang="en-US" dirty="0"/>
              <a:t>Under 4.1 whether a particular statement should be regarded as one of fact can depend on the circumstance</a:t>
            </a:r>
          </a:p>
          <a:p>
            <a:r>
              <a:rPr lang="en-US" dirty="0"/>
              <a:t>Business and Professions Code section 6106 and rule 8.4</a:t>
            </a:r>
          </a:p>
          <a:p>
            <a:endParaRPr u="sng" dirty="0">
              <a:solidFill>
                <a:srgbClr val="0563C1"/>
              </a:solidFill>
              <a:uFill>
                <a:solidFill>
                  <a:srgbClr val="0563C1"/>
                </a:solidFill>
              </a:uFill>
              <a:hlinkClick r:id="rId3"/>
            </a:endParaRPr>
          </a:p>
          <a:p>
            <a:endParaRPr u="sng" dirty="0">
              <a:solidFill>
                <a:srgbClr val="0563C1"/>
              </a:solidFill>
              <a:uFill>
                <a:solidFill>
                  <a:srgbClr val="0563C1"/>
                </a:solidFill>
              </a:uFill>
              <a:hlinkClick r:id="rId3"/>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xfrm>
            <a:off x="381000" y="685800"/>
            <a:ext cx="6096000" cy="3429000"/>
          </a:xfrm>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t>Photo by </a:t>
            </a:r>
            <a:r>
              <a:rPr u="sng">
                <a:solidFill>
                  <a:srgbClr val="0563C1"/>
                </a:solidFill>
                <a:uFill>
                  <a:solidFill>
                    <a:srgbClr val="0563C1"/>
                  </a:solidFill>
                </a:uFill>
                <a:hlinkClick r:id="rId3"/>
              </a:rPr>
              <a:t>Sean Pollock</a:t>
            </a:r>
            <a:r>
              <a:t> on </a:t>
            </a:r>
            <a:r>
              <a:rPr u="sng">
                <a:solidFill>
                  <a:srgbClr val="0563C1"/>
                </a:solidFill>
                <a:uFill>
                  <a:solidFill>
                    <a:srgbClr val="0563C1"/>
                  </a:solidFill>
                </a:uFill>
                <a:hlinkClick r:id="rId4"/>
              </a:rPr>
              <a:t>Unsplash</a:t>
            </a:r>
          </a:p>
          <a:p>
            <a:endParaRPr u="sng">
              <a:solidFill>
                <a:srgbClr val="0563C1"/>
              </a:solidFill>
              <a:uFill>
                <a:solidFill>
                  <a:srgbClr val="0563C1"/>
                </a:solidFill>
              </a:uFill>
              <a:hlinkClick r:id="rId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Unsolicited vs. Solicited</a:t>
            </a:r>
          </a:p>
          <a:p>
            <a:r>
              <a:rPr lang="en-US" dirty="0"/>
              <a:t>Critical Terms</a:t>
            </a:r>
          </a:p>
          <a:p>
            <a:r>
              <a:rPr lang="en-US" dirty="0"/>
              <a:t>Timing</a:t>
            </a:r>
          </a:p>
          <a:p>
            <a:endParaRPr lang="en-US" dirty="0"/>
          </a:p>
          <a:p>
            <a:endParaRPr lang="en-US" dirty="0"/>
          </a:p>
        </p:txBody>
      </p:sp>
    </p:spTree>
    <p:extLst>
      <p:ext uri="{BB962C8B-B14F-4D97-AF65-F5344CB8AC3E}">
        <p14:creationId xmlns:p14="http://schemas.microsoft.com/office/powerpoint/2010/main" val="2922463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381000" y="685800"/>
            <a:ext cx="6096000" cy="3429000"/>
          </a:xfrm>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r>
              <a:t>Photo by </a:t>
            </a:r>
            <a:r>
              <a:rPr u="sng">
                <a:solidFill>
                  <a:srgbClr val="0563C1"/>
                </a:solidFill>
                <a:uFill>
                  <a:solidFill>
                    <a:srgbClr val="0563C1"/>
                  </a:solidFill>
                </a:uFill>
                <a:hlinkClick r:id="rId3"/>
              </a:rPr>
              <a:t>Sean Pollock</a:t>
            </a:r>
            <a:r>
              <a:t> on </a:t>
            </a:r>
            <a:r>
              <a:rPr u="sng">
                <a:solidFill>
                  <a:srgbClr val="0563C1"/>
                </a:solidFill>
                <a:uFill>
                  <a:solidFill>
                    <a:srgbClr val="0563C1"/>
                  </a:solidFill>
                </a:uFill>
                <a:hlinkClick r:id="rId4"/>
              </a:rPr>
              <a:t>Unsplash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xfrm>
            <a:off x="381000" y="685800"/>
            <a:ext cx="6096000" cy="3429000"/>
          </a:xfrm>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r>
              <a:rPr lang="en-US" dirty="0"/>
              <a:t>California Code of Civil Procedure 664.6 to enforce settlement terms</a:t>
            </a:r>
            <a:endParaRPr u="sng" dirty="0">
              <a:solidFill>
                <a:srgbClr val="0563C1"/>
              </a:solidFill>
              <a:uFill>
                <a:solidFill>
                  <a:srgbClr val="0563C1"/>
                </a:solidFill>
              </a:uFill>
              <a:hlinkClick r:id="rId3"/>
            </a:endParaRPr>
          </a:p>
          <a:p>
            <a:endParaRPr u="sng" dirty="0">
              <a:solidFill>
                <a:srgbClr val="0563C1"/>
              </a:solidFill>
              <a:uFill>
                <a:solidFill>
                  <a:srgbClr val="0563C1"/>
                </a:solidFill>
              </a:uFill>
              <a:hlinkClick r:id="rId3"/>
            </a:endParaRPr>
          </a:p>
        </p:txBody>
      </p:sp>
    </p:spTree>
    <p:extLst>
      <p:ext uri="{BB962C8B-B14F-4D97-AF65-F5344CB8AC3E}">
        <p14:creationId xmlns:p14="http://schemas.microsoft.com/office/powerpoint/2010/main" val="47069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xfrm>
            <a:off x="381000" y="685800"/>
            <a:ext cx="6096000" cy="3429000"/>
          </a:xfrm>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dirty="0"/>
              <a:t>Photo by </a:t>
            </a:r>
            <a:r>
              <a:rPr u="sng" dirty="0">
                <a:solidFill>
                  <a:srgbClr val="0563C1"/>
                </a:solidFill>
                <a:uFill>
                  <a:solidFill>
                    <a:srgbClr val="0563C1"/>
                  </a:solidFill>
                </a:uFill>
                <a:hlinkClick r:id="rId3"/>
              </a:rPr>
              <a:t>Sean Pollock</a:t>
            </a:r>
            <a:r>
              <a:rPr dirty="0"/>
              <a:t> on </a:t>
            </a:r>
            <a:r>
              <a:rPr u="sng" dirty="0" err="1">
                <a:solidFill>
                  <a:srgbClr val="0563C1"/>
                </a:solidFill>
                <a:uFill>
                  <a:solidFill>
                    <a:srgbClr val="0563C1"/>
                  </a:solidFill>
                </a:uFill>
                <a:hlinkClick r:id="rId4"/>
              </a:rPr>
              <a:t>Unsplash</a:t>
            </a:r>
            <a:endParaRPr u="sng" dirty="0">
              <a:solidFill>
                <a:srgbClr val="0563C1"/>
              </a:solidFill>
              <a:uFill>
                <a:solidFill>
                  <a:srgbClr val="0563C1"/>
                </a:solidFill>
              </a:uFill>
              <a:hlinkClick r:id="rId4"/>
            </a:endParaRPr>
          </a:p>
          <a:p>
            <a:endParaRPr u="sng" dirty="0">
              <a:solidFill>
                <a:srgbClr val="0563C1"/>
              </a:solidFill>
              <a:uFill>
                <a:solidFill>
                  <a:srgbClr val="0563C1"/>
                </a:solidFill>
              </a:uFill>
              <a:hlinkClick r:id="rId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xfrm>
            <a:off x="381000" y="685800"/>
            <a:ext cx="6096000" cy="3429000"/>
          </a:xfrm>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r>
              <a:rPr lang="en-US" dirty="0"/>
              <a:t>Signature Resolution;</a:t>
            </a:r>
            <a:r>
              <a:rPr lang="en-US" baseline="0" dirty="0"/>
              <a:t> </a:t>
            </a:r>
            <a:r>
              <a:rPr lang="en-US" baseline="0" dirty="0" err="1"/>
              <a:t>Judicate</a:t>
            </a:r>
            <a:r>
              <a:rPr lang="en-US" baseline="0" dirty="0"/>
              <a:t> West; JAMS, ADR Services</a:t>
            </a:r>
            <a:endParaRPr lang="en-US" dirty="0"/>
          </a:p>
          <a:p>
            <a:r>
              <a:rPr dirty="0"/>
              <a:t>Photo by </a:t>
            </a:r>
            <a:r>
              <a:rPr u="sng" dirty="0">
                <a:solidFill>
                  <a:srgbClr val="0563C1"/>
                </a:solidFill>
                <a:uFill>
                  <a:solidFill>
                    <a:srgbClr val="0563C1"/>
                  </a:solidFill>
                </a:uFill>
                <a:hlinkClick r:id="rId3"/>
              </a:rPr>
              <a:t>Sean Pollock</a:t>
            </a:r>
            <a:r>
              <a:rPr dirty="0"/>
              <a:t> on </a:t>
            </a:r>
            <a:r>
              <a:rPr u="sng" dirty="0" err="1">
                <a:solidFill>
                  <a:srgbClr val="0563C1"/>
                </a:solidFill>
                <a:uFill>
                  <a:solidFill>
                    <a:srgbClr val="0563C1"/>
                  </a:solidFill>
                </a:uFill>
                <a:hlinkClick r:id="rId4"/>
              </a:rPr>
              <a:t>Unsplash</a:t>
            </a:r>
            <a:endParaRPr u="sng" dirty="0">
              <a:solidFill>
                <a:srgbClr val="0563C1"/>
              </a:solidFill>
              <a:uFill>
                <a:solidFill>
                  <a:srgbClr val="0563C1"/>
                </a:solidFill>
              </a:uFill>
              <a:hlinkClick r:id="rId4"/>
            </a:endParaRPr>
          </a:p>
          <a:p>
            <a:endParaRPr u="sng" dirty="0">
              <a:solidFill>
                <a:srgbClr val="0563C1"/>
              </a:solidFill>
              <a:uFill>
                <a:solidFill>
                  <a:srgbClr val="0563C1"/>
                </a:solidFill>
              </a:uFill>
              <a:hlinkClick r:id="rId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Requirements for decisionmaker to participate; fact witnesses v. declarations</a:t>
            </a:r>
          </a:p>
        </p:txBody>
      </p:sp>
    </p:spTree>
    <p:extLst>
      <p:ext uri="{BB962C8B-B14F-4D97-AF65-F5344CB8AC3E}">
        <p14:creationId xmlns:p14="http://schemas.microsoft.com/office/powerpoint/2010/main" val="2361746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Cost of experts; federal judge requirements of attendance; telephonic vs. personal appearance</a:t>
            </a:r>
          </a:p>
        </p:txBody>
      </p:sp>
    </p:spTree>
    <p:extLst>
      <p:ext uri="{BB962C8B-B14F-4D97-AF65-F5344CB8AC3E}">
        <p14:creationId xmlns:p14="http://schemas.microsoft.com/office/powerpoint/2010/main" val="112360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xfrm>
            <a:off x="381000" y="685800"/>
            <a:ext cx="6096000" cy="3429000"/>
          </a:xfrm>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r>
              <a:rPr lang="en-US" dirty="0"/>
              <a:t>Damages and</a:t>
            </a:r>
            <a:r>
              <a:rPr lang="en-US" baseline="0" dirty="0"/>
              <a:t> fees to date are often objective</a:t>
            </a:r>
          </a:p>
          <a:p>
            <a:r>
              <a:rPr lang="en-US" baseline="0" dirty="0"/>
              <a:t>What information is needed to get a sense of potential liability?  </a:t>
            </a:r>
            <a:endParaRPr lang="en-US" dirty="0"/>
          </a:p>
          <a:p>
            <a:r>
              <a:rPr dirty="0"/>
              <a:t>Photo by </a:t>
            </a:r>
            <a:r>
              <a:rPr u="sng" dirty="0">
                <a:solidFill>
                  <a:srgbClr val="0563C1"/>
                </a:solidFill>
                <a:uFill>
                  <a:solidFill>
                    <a:srgbClr val="0563C1"/>
                  </a:solidFill>
                </a:uFill>
                <a:hlinkClick r:id="rId3"/>
              </a:rPr>
              <a:t>Sean Pollock</a:t>
            </a:r>
            <a:r>
              <a:rPr dirty="0"/>
              <a:t> on </a:t>
            </a:r>
            <a:r>
              <a:rPr u="sng" dirty="0" err="1">
                <a:solidFill>
                  <a:srgbClr val="0563C1"/>
                </a:solidFill>
                <a:uFill>
                  <a:solidFill>
                    <a:srgbClr val="0563C1"/>
                  </a:solidFill>
                </a:uFill>
                <a:hlinkClick r:id="rId4"/>
              </a:rPr>
              <a:t>Unsplash</a:t>
            </a:r>
            <a:endParaRPr u="sng" dirty="0">
              <a:solidFill>
                <a:srgbClr val="0563C1"/>
              </a:solidFill>
              <a:uFill>
                <a:solidFill>
                  <a:srgbClr val="0563C1"/>
                </a:solidFill>
              </a:uFill>
              <a:hlinkClick r:id="rId4"/>
            </a:endParaRPr>
          </a:p>
          <a:p>
            <a:endParaRPr u="sng" dirty="0">
              <a:solidFill>
                <a:srgbClr val="0563C1"/>
              </a:solidFill>
              <a:uFill>
                <a:solidFill>
                  <a:srgbClr val="0563C1"/>
                </a:solidFill>
              </a:uFill>
              <a:hlinkClick r:id="rId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xfrm>
            <a:off x="381000" y="685800"/>
            <a:ext cx="6096000" cy="3429000"/>
          </a:xfrm>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t>Photo by </a:t>
            </a:r>
            <a:r>
              <a:rPr u="sng">
                <a:solidFill>
                  <a:srgbClr val="0563C1"/>
                </a:solidFill>
                <a:uFill>
                  <a:solidFill>
                    <a:srgbClr val="0563C1"/>
                  </a:solidFill>
                </a:uFill>
                <a:hlinkClick r:id="rId3"/>
              </a:rPr>
              <a:t>Sean Pollock</a:t>
            </a:r>
            <a:r>
              <a:t> on </a:t>
            </a:r>
            <a:r>
              <a:rPr u="sng">
                <a:solidFill>
                  <a:srgbClr val="0563C1"/>
                </a:solidFill>
                <a:uFill>
                  <a:solidFill>
                    <a:srgbClr val="0563C1"/>
                  </a:solidFill>
                </a:uFill>
                <a:hlinkClick r:id="rId4"/>
              </a:rPr>
              <a:t>Unsplash</a:t>
            </a:r>
          </a:p>
          <a:p>
            <a:endParaRPr u="sng">
              <a:solidFill>
                <a:srgbClr val="0563C1"/>
              </a:solidFill>
              <a:uFill>
                <a:solidFill>
                  <a:srgbClr val="0563C1"/>
                </a:solidFill>
              </a:uFill>
              <a:hlinkClick r:id="rId4"/>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3" name="Straight Connector 8"/>
          <p:cNvSpPr/>
          <p:nvPr/>
        </p:nvSpPr>
        <p:spPr>
          <a:xfrm>
            <a:off x="137159" y="5483630"/>
            <a:ext cx="11932922" cy="1"/>
          </a:xfrm>
          <a:prstGeom prst="line">
            <a:avLst/>
          </a:prstGeom>
          <a:ln w="152400">
            <a:solidFill>
              <a:srgbClr val="44546A"/>
            </a:solidFill>
            <a:miter/>
          </a:ln>
        </p:spPr>
        <p:txBody>
          <a:bodyPr lIns="45719" rIns="45719"/>
          <a:lstStyle/>
          <a:p>
            <a:endParaRPr/>
          </a:p>
        </p:txBody>
      </p:sp>
      <p:pic>
        <p:nvPicPr>
          <p:cNvPr id="14" name="Picture 4" descr="Picture 4"/>
          <p:cNvPicPr>
            <a:picLocks noChangeAspect="1"/>
          </p:cNvPicPr>
          <p:nvPr/>
        </p:nvPicPr>
        <p:blipFill>
          <a:blip r:embed="rId2"/>
          <a:stretch>
            <a:fillRect/>
          </a:stretch>
        </p:blipFill>
        <p:spPr>
          <a:xfrm>
            <a:off x="4534594" y="5854917"/>
            <a:ext cx="3122812" cy="763732"/>
          </a:xfrm>
          <a:prstGeom prst="rect">
            <a:avLst/>
          </a:prstGeom>
          <a:ln w="12700">
            <a:miter lim="400000"/>
          </a:ln>
        </p:spPr>
      </p:pic>
      <p:sp>
        <p:nvSpPr>
          <p:cNvPr id="15" name="Title Text"/>
          <p:cNvSpPr txBox="1">
            <a:spLocks noGrp="1"/>
          </p:cNvSpPr>
          <p:nvPr>
            <p:ph type="title"/>
          </p:nvPr>
        </p:nvSpPr>
        <p:spPr>
          <a:xfrm>
            <a:off x="1524000" y="868362"/>
            <a:ext cx="9144000" cy="2387601"/>
          </a:xfrm>
          <a:prstGeom prst="rect">
            <a:avLst/>
          </a:prstGeom>
        </p:spPr>
        <p:txBody>
          <a:bodyPr anchor="b"/>
          <a:lstStyle>
            <a:lvl1pPr algn="ctr">
              <a:defRPr sz="6000"/>
            </a:lvl1pPr>
          </a:lstStyle>
          <a:p>
            <a:r>
              <a:t>Title Text</a:t>
            </a:r>
          </a:p>
        </p:txBody>
      </p:sp>
      <p:sp>
        <p:nvSpPr>
          <p:cNvPr id="16" name="Body Level One…"/>
          <p:cNvSpPr txBox="1">
            <a:spLocks noGrp="1"/>
          </p:cNvSpPr>
          <p:nvPr>
            <p:ph type="body" sz="quarter" idx="1"/>
          </p:nvPr>
        </p:nvSpPr>
        <p:spPr>
          <a:xfrm>
            <a:off x="1524000" y="3453448"/>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7" name="Straight Connector 6"/>
          <p:cNvSpPr/>
          <p:nvPr/>
        </p:nvSpPr>
        <p:spPr>
          <a:xfrm>
            <a:off x="137159" y="5455920"/>
            <a:ext cx="11932922" cy="1"/>
          </a:xfrm>
          <a:prstGeom prst="line">
            <a:avLst/>
          </a:prstGeom>
          <a:ln w="152400">
            <a:solidFill>
              <a:srgbClr val="44546A"/>
            </a:solidFill>
            <a:miter/>
          </a:ln>
        </p:spPr>
        <p:txBody>
          <a:bodyPr lIns="45719" rIns="45719"/>
          <a:lstStyle/>
          <a:p>
            <a:endParaRPr/>
          </a:p>
        </p:txBody>
      </p:sp>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93" name="Body Level One…"/>
          <p:cNvSpPr txBox="1">
            <a:spLocks noGrp="1"/>
          </p:cNvSpPr>
          <p:nvPr>
            <p:ph type="body" sz="half" idx="1"/>
          </p:nvPr>
        </p:nvSpPr>
        <p:spPr>
          <a:xfrm>
            <a:off x="5183187" y="987425"/>
            <a:ext cx="6172201" cy="422465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94" name="Text Placeholder 3"/>
          <p:cNvSpPr>
            <a:spLocks noGrp="1"/>
          </p:cNvSpPr>
          <p:nvPr>
            <p:ph type="body" sz="quarter" idx="21"/>
          </p:nvPr>
        </p:nvSpPr>
        <p:spPr>
          <a:xfrm>
            <a:off x="839787" y="2057400"/>
            <a:ext cx="3932238" cy="3154681"/>
          </a:xfrm>
          <a:prstGeom prst="rect">
            <a:avLst/>
          </a:prstGeom>
        </p:spPr>
        <p:txBody>
          <a:bodyPr/>
          <a:lstStyle/>
          <a:p>
            <a:pPr marL="0" indent="0">
              <a:buSzTx/>
              <a:buFontTx/>
              <a:buNone/>
              <a:defRPr sz="1600"/>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0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103" name="Picture Placeholder 2"/>
          <p:cNvSpPr>
            <a:spLocks noGrp="1"/>
          </p:cNvSpPr>
          <p:nvPr>
            <p:ph type="pic" sz="half" idx="21"/>
          </p:nvPr>
        </p:nvSpPr>
        <p:spPr>
          <a:xfrm>
            <a:off x="5183187" y="987425"/>
            <a:ext cx="6172201" cy="4178935"/>
          </a:xfrm>
          <a:prstGeom prst="rect">
            <a:avLst/>
          </a:prstGeom>
        </p:spPr>
        <p:txBody>
          <a:bodyPr lIns="91439" rIns="91439">
            <a:noAutofit/>
          </a:bodyPr>
          <a:lstStyle/>
          <a:p>
            <a:endParaRPr/>
          </a:p>
        </p:txBody>
      </p:sp>
      <p:sp>
        <p:nvSpPr>
          <p:cNvPr id="104" name="Body Level One…"/>
          <p:cNvSpPr txBox="1">
            <a:spLocks noGrp="1"/>
          </p:cNvSpPr>
          <p:nvPr>
            <p:ph type="body" sz="quarter" idx="1"/>
          </p:nvPr>
        </p:nvSpPr>
        <p:spPr>
          <a:xfrm>
            <a:off x="839787" y="2057400"/>
            <a:ext cx="3932239" cy="3108961"/>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2_Laptop Side">
    <p:spTree>
      <p:nvGrpSpPr>
        <p:cNvPr id="1" name=""/>
        <p:cNvGrpSpPr/>
        <p:nvPr/>
      </p:nvGrpSpPr>
      <p:grpSpPr>
        <a:xfrm>
          <a:off x="0" y="0"/>
          <a:ext cx="0" cy="0"/>
          <a:chOff x="0" y="0"/>
          <a:chExt cx="0" cy="0"/>
        </a:xfrm>
      </p:grpSpPr>
      <p:sp>
        <p:nvSpPr>
          <p:cNvPr id="112" name="Straight Connector 8"/>
          <p:cNvSpPr/>
          <p:nvPr/>
        </p:nvSpPr>
        <p:spPr>
          <a:xfrm>
            <a:off x="137159" y="5483630"/>
            <a:ext cx="11932922" cy="1"/>
          </a:xfrm>
          <a:prstGeom prst="line">
            <a:avLst/>
          </a:prstGeom>
          <a:ln w="152400">
            <a:solidFill>
              <a:srgbClr val="44546A"/>
            </a:solidFill>
            <a:miter/>
          </a:ln>
        </p:spPr>
        <p:txBody>
          <a:bodyPr lIns="45719" rIns="45719"/>
          <a:lstStyle/>
          <a:p>
            <a:endParaRPr/>
          </a:p>
        </p:txBody>
      </p:sp>
      <p:pic>
        <p:nvPicPr>
          <p:cNvPr id="113" name="Picture 4" descr="Picture 4"/>
          <p:cNvPicPr>
            <a:picLocks noChangeAspect="1"/>
          </p:cNvPicPr>
          <p:nvPr/>
        </p:nvPicPr>
        <p:blipFill>
          <a:blip r:embed="rId2"/>
          <a:stretch>
            <a:fillRect/>
          </a:stretch>
        </p:blipFill>
        <p:spPr>
          <a:xfrm>
            <a:off x="4534594" y="5854917"/>
            <a:ext cx="3122812" cy="763732"/>
          </a:xfrm>
          <a:prstGeom prst="rect">
            <a:avLst/>
          </a:prstGeom>
          <a:ln w="12700">
            <a:miter lim="400000"/>
          </a:ln>
        </p:spPr>
      </p:pic>
      <p:sp>
        <p:nvSpPr>
          <p:cNvPr id="114" name="Title Text"/>
          <p:cNvSpPr txBox="1">
            <a:spLocks noGrp="1"/>
          </p:cNvSpPr>
          <p:nvPr>
            <p:ph type="title"/>
          </p:nvPr>
        </p:nvSpPr>
        <p:spPr>
          <a:xfrm>
            <a:off x="838200" y="171450"/>
            <a:ext cx="10515600" cy="904875"/>
          </a:xfrm>
          <a:prstGeom prst="rect">
            <a:avLst/>
          </a:prstGeom>
        </p:spPr>
        <p:txBody>
          <a:bodyPr anchor="b"/>
          <a:lstStyle>
            <a:lvl1pPr algn="ctr">
              <a:defRPr sz="3600"/>
            </a:lvl1pPr>
          </a:lstStyle>
          <a:p>
            <a:r>
              <a:t>Title Text</a:t>
            </a:r>
          </a:p>
        </p:txBody>
      </p:sp>
      <p:sp>
        <p:nvSpPr>
          <p:cNvPr id="115" name="Body Level One…"/>
          <p:cNvSpPr txBox="1">
            <a:spLocks noGrp="1"/>
          </p:cNvSpPr>
          <p:nvPr>
            <p:ph type="body" sz="quarter" idx="1" hasCustomPrompt="1"/>
          </p:nvPr>
        </p:nvSpPr>
        <p:spPr>
          <a:xfrm>
            <a:off x="3459191" y="3789829"/>
            <a:ext cx="5273618" cy="625416"/>
          </a:xfrm>
          <a:prstGeom prst="rect">
            <a:avLst/>
          </a:prstGeom>
        </p:spPr>
        <p:txBody>
          <a:bodyPr lIns="91439" tIns="91439" rIns="91439" bIns="91439" anchor="b"/>
          <a:lstStyle>
            <a:lvl1pPr marL="0" indent="0" algn="ctr">
              <a:lnSpc>
                <a:spcPct val="100000"/>
              </a:lnSpc>
              <a:buSzTx/>
              <a:buFontTx/>
              <a:buNone/>
              <a:defRPr sz="2000">
                <a:latin typeface="Calibri Light"/>
                <a:ea typeface="Calibri Light"/>
                <a:cs typeface="Calibri Light"/>
                <a:sym typeface="Calibri Light"/>
              </a:defRPr>
            </a:lvl1pPr>
            <a:lvl2pPr marL="647700" indent="-190500" algn="ctr">
              <a:lnSpc>
                <a:spcPct val="100000"/>
              </a:lnSpc>
              <a:buFontTx/>
              <a:defRPr sz="2000">
                <a:latin typeface="Calibri Light"/>
                <a:ea typeface="Calibri Light"/>
                <a:cs typeface="Calibri Light"/>
                <a:sym typeface="Calibri Light"/>
              </a:defRPr>
            </a:lvl2pPr>
            <a:lvl3pPr marL="1143000" indent="-228600" algn="ctr">
              <a:lnSpc>
                <a:spcPct val="100000"/>
              </a:lnSpc>
              <a:buFontTx/>
              <a:defRPr sz="2000">
                <a:latin typeface="Calibri Light"/>
                <a:ea typeface="Calibri Light"/>
                <a:cs typeface="Calibri Light"/>
                <a:sym typeface="Calibri Light"/>
              </a:defRPr>
            </a:lvl3pPr>
            <a:lvl4pPr marL="1625600" indent="-254000" algn="ctr">
              <a:lnSpc>
                <a:spcPct val="100000"/>
              </a:lnSpc>
              <a:buFontTx/>
              <a:defRPr sz="2000">
                <a:latin typeface="Calibri Light"/>
                <a:ea typeface="Calibri Light"/>
                <a:cs typeface="Calibri Light"/>
                <a:sym typeface="Calibri Light"/>
              </a:defRPr>
            </a:lvl4pPr>
            <a:lvl5pPr marL="2082800" indent="-254000" algn="ctr">
              <a:lnSpc>
                <a:spcPct val="100000"/>
              </a:lnSpc>
              <a:buFontTx/>
              <a:defRPr sz="2000">
                <a:latin typeface="Calibri Light"/>
                <a:ea typeface="Calibri Light"/>
                <a:cs typeface="Calibri Light"/>
                <a:sym typeface="Calibri Light"/>
              </a:defRPr>
            </a:lvl5pPr>
          </a:lstStyle>
          <a:p>
            <a:r>
              <a:t>Edit text</a:t>
            </a:r>
          </a:p>
          <a:p>
            <a:pPr lvl="1"/>
            <a:endParaRPr/>
          </a:p>
          <a:p>
            <a:pPr lvl="2"/>
            <a:endParaRPr/>
          </a:p>
          <a:p>
            <a:pPr lvl="3"/>
            <a:endParaRPr/>
          </a:p>
          <a:p>
            <a:pPr lvl="4"/>
            <a:endParaRPr/>
          </a:p>
        </p:txBody>
      </p:sp>
      <p:sp>
        <p:nvSpPr>
          <p:cNvPr id="116" name="Text Placeholder 8"/>
          <p:cNvSpPr>
            <a:spLocks noGrp="1"/>
          </p:cNvSpPr>
          <p:nvPr>
            <p:ph type="body" sz="quarter" idx="21" hasCustomPrompt="1"/>
          </p:nvPr>
        </p:nvSpPr>
        <p:spPr>
          <a:xfrm>
            <a:off x="2631057" y="4884596"/>
            <a:ext cx="6933063" cy="805492"/>
          </a:xfrm>
          <a:prstGeom prst="rect">
            <a:avLst/>
          </a:prstGeom>
        </p:spPr>
        <p:txBody>
          <a:bodyPr lIns="91439" tIns="91439" rIns="91439" bIns="91439"/>
          <a:lstStyle>
            <a:lvl1pPr marL="0" indent="0" algn="ctr">
              <a:lnSpc>
                <a:spcPct val="120000"/>
              </a:lnSpc>
              <a:buSzTx/>
              <a:buFontTx/>
              <a:buNone/>
              <a:defRPr sz="1200">
                <a:solidFill>
                  <a:srgbClr val="44546A"/>
                </a:solidFill>
              </a:defRPr>
            </a:lvl1pPr>
          </a:lstStyle>
          <a:p>
            <a:r>
              <a:t>Edit text</a:t>
            </a:r>
          </a:p>
        </p:txBody>
      </p:sp>
      <p:sp>
        <p:nvSpPr>
          <p:cNvPr id="117" name="Picture Placeholder 6"/>
          <p:cNvSpPr>
            <a:spLocks noGrp="1"/>
          </p:cNvSpPr>
          <p:nvPr>
            <p:ph type="pic" sz="quarter" idx="22"/>
          </p:nvPr>
        </p:nvSpPr>
        <p:spPr>
          <a:xfrm>
            <a:off x="5161467" y="1810647"/>
            <a:ext cx="1869067" cy="1870287"/>
          </a:xfrm>
          <a:prstGeom prst="rect">
            <a:avLst/>
          </a:prstGeom>
        </p:spPr>
        <p:txBody>
          <a:bodyPr lIns="91439" rIns="91439">
            <a:noAutofit/>
          </a:bodyPr>
          <a:lstStyle/>
          <a:p>
            <a:endParaRPr/>
          </a:p>
        </p:txBody>
      </p:sp>
      <p:sp>
        <p:nvSpPr>
          <p:cNvPr id="118" name="Text Placeholder 8"/>
          <p:cNvSpPr>
            <a:spLocks noGrp="1"/>
          </p:cNvSpPr>
          <p:nvPr>
            <p:ph type="body" sz="quarter" idx="23" hasCustomPrompt="1"/>
          </p:nvPr>
        </p:nvSpPr>
        <p:spPr>
          <a:xfrm>
            <a:off x="2631057" y="4415244"/>
            <a:ext cx="6933063" cy="383088"/>
          </a:xfrm>
          <a:prstGeom prst="rect">
            <a:avLst/>
          </a:prstGeom>
        </p:spPr>
        <p:txBody>
          <a:bodyPr lIns="91439" tIns="91439" rIns="91439" bIns="91439" anchor="ctr"/>
          <a:lstStyle>
            <a:lvl1pPr marL="0" indent="0" algn="ctr" defTabSz="905255">
              <a:lnSpc>
                <a:spcPct val="120000"/>
              </a:lnSpc>
              <a:spcBef>
                <a:spcPts val="900"/>
              </a:spcBef>
              <a:buSzTx/>
              <a:buFontTx/>
              <a:buNone/>
              <a:defRPr sz="1584">
                <a:solidFill>
                  <a:schemeClr val="accent1"/>
                </a:solidFill>
                <a:latin typeface="Calibri Light"/>
                <a:ea typeface="Calibri Light"/>
                <a:cs typeface="Calibri Light"/>
                <a:sym typeface="Calibri Light"/>
              </a:defRPr>
            </a:lvl1pPr>
          </a:lstStyle>
          <a:p>
            <a:r>
              <a:t>Edit text</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26" name="Straight Connector 7"/>
          <p:cNvSpPr/>
          <p:nvPr/>
        </p:nvSpPr>
        <p:spPr>
          <a:xfrm>
            <a:off x="11870041" y="6379925"/>
            <a:ext cx="1" cy="170335"/>
          </a:xfrm>
          <a:prstGeom prst="line">
            <a:avLst/>
          </a:prstGeom>
          <a:ln w="6350">
            <a:solidFill>
              <a:schemeClr val="accent4"/>
            </a:solidFill>
            <a:miter/>
          </a:ln>
        </p:spPr>
        <p:txBody>
          <a:bodyPr lIns="45719" rIns="45719"/>
          <a:lstStyle/>
          <a:p>
            <a:endParaRPr/>
          </a:p>
        </p:txBody>
      </p:sp>
      <p:sp>
        <p:nvSpPr>
          <p:cNvPr id="127" name="Slide Number"/>
          <p:cNvSpPr txBox="1">
            <a:spLocks noGrp="1"/>
          </p:cNvSpPr>
          <p:nvPr>
            <p:ph type="sldNum" sz="quarter" idx="2"/>
          </p:nvPr>
        </p:nvSpPr>
        <p:spPr>
          <a:xfrm>
            <a:off x="11453659" y="6295002"/>
            <a:ext cx="361613" cy="340183"/>
          </a:xfrm>
          <a:prstGeom prst="rect">
            <a:avLst/>
          </a:prstGeom>
        </p:spPr>
        <p:txBody>
          <a:bodyPr/>
          <a:lstStyle>
            <a:lvl1pPr>
              <a:defRPr sz="2000" b="1">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Title and Content 0">
    <p:spTree>
      <p:nvGrpSpPr>
        <p:cNvPr id="1" name=""/>
        <p:cNvGrpSpPr/>
        <p:nvPr/>
      </p:nvGrpSpPr>
      <p:grpSpPr>
        <a:xfrm>
          <a:off x="0" y="0"/>
          <a:ext cx="0" cy="0"/>
          <a:chOff x="0" y="0"/>
          <a:chExt cx="0" cy="0"/>
        </a:xfrm>
      </p:grpSpPr>
      <p:sp>
        <p:nvSpPr>
          <p:cNvPr id="134" name="Slide Number"/>
          <p:cNvSpPr txBox="1">
            <a:spLocks noGrp="1"/>
          </p:cNvSpPr>
          <p:nvPr>
            <p:ph type="sldNum" sz="quarter" idx="2"/>
          </p:nvPr>
        </p:nvSpPr>
        <p:spPr>
          <a:xfrm>
            <a:off x="11453659" y="6295002"/>
            <a:ext cx="361613" cy="340183"/>
          </a:xfrm>
          <a:prstGeom prst="rect">
            <a:avLst/>
          </a:prstGeom>
        </p:spPr>
        <p:txBody>
          <a:bodyPr/>
          <a:lstStyle>
            <a:lvl1pPr>
              <a:defRPr sz="2000" b="1">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 name="Title Text"/>
          <p:cNvSpPr txBox="1">
            <a:spLocks noGrp="1"/>
          </p:cNvSpPr>
          <p:nvPr>
            <p:ph type="title"/>
          </p:nvPr>
        </p:nvSpPr>
        <p:spPr>
          <a:prstGeom prst="rect">
            <a:avLst/>
          </a:prstGeom>
        </p:spPr>
        <p:txBody>
          <a:bodyPr/>
          <a:lstStyle/>
          <a:p>
            <a:r>
              <a:t>Title Text</a:t>
            </a:r>
          </a:p>
        </p:txBody>
      </p:sp>
      <p:sp>
        <p:nvSpPr>
          <p:cNvPr id="26" name="Body Level One…"/>
          <p:cNvSpPr txBox="1">
            <a:spLocks noGrp="1"/>
          </p:cNvSpPr>
          <p:nvPr>
            <p:ph type="body" idx="1"/>
          </p:nvPr>
        </p:nvSpPr>
        <p:spPr>
          <a:xfrm>
            <a:off x="838200" y="1825625"/>
            <a:ext cx="10515600" cy="328671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4" name="Title Text"/>
          <p:cNvSpPr txBox="1">
            <a:spLocks noGrp="1"/>
          </p:cNvSpPr>
          <p:nvPr>
            <p:ph type="title"/>
          </p:nvPr>
        </p:nvSpPr>
        <p:spPr>
          <a:xfrm>
            <a:off x="838200" y="605790"/>
            <a:ext cx="10515600" cy="2852738"/>
          </a:xfrm>
          <a:prstGeom prst="rect">
            <a:avLst/>
          </a:prstGeom>
        </p:spPr>
        <p:txBody>
          <a:bodyPr anchor="b"/>
          <a:lstStyle>
            <a:lvl1pPr>
              <a:defRPr sz="6000"/>
            </a:lvl1pPr>
          </a:lstStyle>
          <a:p>
            <a:r>
              <a:t>Title Text</a:t>
            </a:r>
          </a:p>
        </p:txBody>
      </p:sp>
      <p:sp>
        <p:nvSpPr>
          <p:cNvPr id="35" name="Body Level One…"/>
          <p:cNvSpPr txBox="1">
            <a:spLocks noGrp="1"/>
          </p:cNvSpPr>
          <p:nvPr>
            <p:ph type="body" sz="quarter" idx="1"/>
          </p:nvPr>
        </p:nvSpPr>
        <p:spPr>
          <a:xfrm>
            <a:off x="838200" y="36750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3" name="Title Text"/>
          <p:cNvSpPr txBox="1">
            <a:spLocks noGrp="1"/>
          </p:cNvSpPr>
          <p:nvPr>
            <p:ph type="title"/>
          </p:nvPr>
        </p:nvSpPr>
        <p:spPr>
          <a:prstGeom prst="rect">
            <a:avLst/>
          </a:prstGeom>
        </p:spPr>
        <p:txBody>
          <a:bodyPr/>
          <a:lstStyle/>
          <a:p>
            <a:r>
              <a:t>Title Text</a:t>
            </a:r>
          </a:p>
        </p:txBody>
      </p:sp>
      <p:sp>
        <p:nvSpPr>
          <p:cNvPr id="44" name="Body Level One…"/>
          <p:cNvSpPr txBox="1">
            <a:spLocks noGrp="1"/>
          </p:cNvSpPr>
          <p:nvPr>
            <p:ph type="body" sz="half" idx="1"/>
          </p:nvPr>
        </p:nvSpPr>
        <p:spPr>
          <a:xfrm>
            <a:off x="838200" y="1825625"/>
            <a:ext cx="5181600" cy="33293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3"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Only 0">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traight Connector 8"/>
          <p:cNvSpPr/>
          <p:nvPr/>
        </p:nvSpPr>
        <p:spPr>
          <a:xfrm>
            <a:off x="137159" y="5483630"/>
            <a:ext cx="11932922" cy="1"/>
          </a:xfrm>
          <a:prstGeom prst="line">
            <a:avLst/>
          </a:prstGeom>
          <a:ln w="152400">
            <a:solidFill>
              <a:srgbClr val="44546A"/>
            </a:solidFill>
            <a:miter/>
          </a:ln>
        </p:spPr>
        <p:txBody>
          <a:bodyPr lIns="45719" rIns="45719"/>
          <a:lstStyle/>
          <a:p>
            <a:endParaRPr/>
          </a:p>
        </p:txBody>
      </p:sp>
      <p:pic>
        <p:nvPicPr>
          <p:cNvPr id="3" name="Picture 4" descr="Picture 4"/>
          <p:cNvPicPr>
            <a:picLocks noChangeAspect="1"/>
          </p:cNvPicPr>
          <p:nvPr/>
        </p:nvPicPr>
        <p:blipFill>
          <a:blip r:embed="rId16"/>
          <a:stretch>
            <a:fillRect/>
          </a:stretch>
        </p:blipFill>
        <p:spPr>
          <a:xfrm>
            <a:off x="4534594" y="5854917"/>
            <a:ext cx="3122812" cy="763732"/>
          </a:xfrm>
          <a:prstGeom prst="rect">
            <a:avLst/>
          </a:prstGeom>
          <a:ln w="12700">
            <a:miter lim="400000"/>
          </a:ln>
        </p:spPr>
      </p:pic>
      <p:sp>
        <p:nvSpPr>
          <p:cNvPr id="4"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5"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cid:image002.jpg@01D95593.30A4A3F0" TargetMode="External"/><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27C11-BC6A-F363-0181-5E5D8FF9D00D}"/>
              </a:ext>
            </a:extLst>
          </p:cNvPr>
          <p:cNvSpPr>
            <a:spLocks noGrp="1"/>
          </p:cNvSpPr>
          <p:nvPr>
            <p:ph type="title"/>
          </p:nvPr>
        </p:nvSpPr>
        <p:spPr/>
        <p:txBody>
          <a:bodyPr/>
          <a:lstStyle/>
          <a:p>
            <a:r>
              <a:rPr lang="en-US" sz="3600" b="0" i="0" spc="0" baseline="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WELCOME MESSAGE</a:t>
            </a:r>
            <a:r>
              <a:rPr lang="en-US" dirty="0"/>
              <a:t> </a:t>
            </a:r>
          </a:p>
        </p:txBody>
      </p:sp>
      <p:sp>
        <p:nvSpPr>
          <p:cNvPr id="3" name="Text Placeholder 2">
            <a:extLst>
              <a:ext uri="{FF2B5EF4-FFF2-40B4-BE49-F238E27FC236}">
                <a16:creationId xmlns:a16="http://schemas.microsoft.com/office/drawing/2014/main" id="{C1A7CE85-963F-DEBC-1CD1-FA21772D06C6}"/>
              </a:ext>
            </a:extLst>
          </p:cNvPr>
          <p:cNvSpPr>
            <a:spLocks noGrp="1"/>
          </p:cNvSpPr>
          <p:nvPr>
            <p:ph type="body" sz="quarter" idx="1"/>
          </p:nvPr>
        </p:nvSpPr>
        <p:spPr/>
        <p:txBody>
          <a:bodyPr/>
          <a:lstStyle/>
          <a:p>
            <a:endParaRPr lang="en-US"/>
          </a:p>
        </p:txBody>
      </p:sp>
      <p:sp>
        <p:nvSpPr>
          <p:cNvPr id="4" name="Text Placeholder 3">
            <a:extLst>
              <a:ext uri="{FF2B5EF4-FFF2-40B4-BE49-F238E27FC236}">
                <a16:creationId xmlns:a16="http://schemas.microsoft.com/office/drawing/2014/main" id="{0E587D21-3CFB-AF14-2485-A13FEEC17838}"/>
              </a:ext>
            </a:extLst>
          </p:cNvPr>
          <p:cNvSpPr>
            <a:spLocks noGrp="1"/>
          </p:cNvSpPr>
          <p:nvPr>
            <p:ph type="body" sz="quarter" idx="21"/>
          </p:nvPr>
        </p:nvSpPr>
        <p:spPr/>
        <p:txBody>
          <a:bodyPr/>
          <a:lstStyle/>
          <a:p>
            <a:endParaRPr lang="en-US"/>
          </a:p>
        </p:txBody>
      </p:sp>
      <p:sp>
        <p:nvSpPr>
          <p:cNvPr id="5" name="Picture Placeholder 4">
            <a:extLst>
              <a:ext uri="{FF2B5EF4-FFF2-40B4-BE49-F238E27FC236}">
                <a16:creationId xmlns:a16="http://schemas.microsoft.com/office/drawing/2014/main" id="{963AF671-77B4-D913-749E-61D8378279A5}"/>
              </a:ext>
            </a:extLst>
          </p:cNvPr>
          <p:cNvSpPr>
            <a:spLocks noGrp="1"/>
          </p:cNvSpPr>
          <p:nvPr>
            <p:ph type="pic" sz="quarter" idx="22"/>
          </p:nvPr>
        </p:nvSpPr>
        <p:spPr>
          <a:xfrm>
            <a:off x="9497871" y="3448947"/>
            <a:ext cx="1869067" cy="1870287"/>
          </a:xfrm>
        </p:spPr>
      </p:sp>
      <p:sp>
        <p:nvSpPr>
          <p:cNvPr id="6" name="Text Placeholder 5">
            <a:extLst>
              <a:ext uri="{FF2B5EF4-FFF2-40B4-BE49-F238E27FC236}">
                <a16:creationId xmlns:a16="http://schemas.microsoft.com/office/drawing/2014/main" id="{D0BF4EDE-94F1-03E9-C93F-68044A63587E}"/>
              </a:ext>
            </a:extLst>
          </p:cNvPr>
          <p:cNvSpPr>
            <a:spLocks noGrp="1"/>
          </p:cNvSpPr>
          <p:nvPr>
            <p:ph type="body" sz="quarter" idx="23"/>
          </p:nvPr>
        </p:nvSpPr>
        <p:spPr/>
        <p:txBody>
          <a:bodyPr>
            <a:normAutofit fontScale="85000" lnSpcReduction="20000"/>
          </a:bodyPr>
          <a:lstStyle/>
          <a:p>
            <a:endParaRPr lang="en-US"/>
          </a:p>
        </p:txBody>
      </p:sp>
      <p:sp>
        <p:nvSpPr>
          <p:cNvPr id="7" name="Rectangle 2">
            <a:extLst>
              <a:ext uri="{FF2B5EF4-FFF2-40B4-BE49-F238E27FC236}">
                <a16:creationId xmlns:a16="http://schemas.microsoft.com/office/drawing/2014/main" id="{04A2E0A1-5C1C-8DBC-B93C-86DC3BFF0474}"/>
              </a:ext>
            </a:extLst>
          </p:cNvPr>
          <p:cNvSpPr>
            <a:spLocks noChangeArrowheads="1"/>
          </p:cNvSpPr>
          <p:nvPr/>
        </p:nvSpPr>
        <p:spPr bwMode="auto">
          <a:xfrm>
            <a:off x="4336404" y="1638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4">
            <a:extLst>
              <a:ext uri="{FF2B5EF4-FFF2-40B4-BE49-F238E27FC236}">
                <a16:creationId xmlns:a16="http://schemas.microsoft.com/office/drawing/2014/main" id="{4C62D59F-2096-1B36-3355-DD3E31BC0FF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352800" y="1371607"/>
            <a:ext cx="5273618" cy="248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53328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Picture 8" descr="Picture 8"/>
          <p:cNvPicPr>
            <a:picLocks noChangeAspect="1"/>
          </p:cNvPicPr>
          <p:nvPr/>
        </p:nvPicPr>
        <p:blipFill>
          <a:blip r:embed="rId3">
            <a:alphaModFix amt="50000"/>
          </a:blip>
          <a:stretch>
            <a:fillRect/>
          </a:stretch>
        </p:blipFill>
        <p:spPr>
          <a:xfrm>
            <a:off x="-403091" y="-322480"/>
            <a:ext cx="13151795" cy="2626494"/>
          </a:xfrm>
          <a:prstGeom prst="rect">
            <a:avLst/>
          </a:prstGeom>
          <a:ln w="12700">
            <a:miter lim="400000"/>
          </a:ln>
        </p:spPr>
      </p:pic>
      <p:sp>
        <p:nvSpPr>
          <p:cNvPr id="258" name="Slide Number Placeholder 2"/>
          <p:cNvSpPr txBox="1">
            <a:spLocks noGrp="1"/>
          </p:cNvSpPr>
          <p:nvPr>
            <p:ph type="sldNum" sz="quarter" idx="4294967295"/>
          </p:nvPr>
        </p:nvSpPr>
        <p:spPr>
          <a:xfrm>
            <a:off x="11582395" y="6295002"/>
            <a:ext cx="232877" cy="34018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000" b="1">
                <a:solidFill>
                  <a:srgbClr val="000000"/>
                </a:solidFill>
              </a:defRPr>
            </a:lvl1pPr>
          </a:lstStyle>
          <a:p>
            <a:fld id="{86CB4B4D-7CA3-9044-876B-883B54F8677D}" type="slidenum">
              <a:t>10</a:t>
            </a:fld>
            <a:endParaRPr/>
          </a:p>
        </p:txBody>
      </p:sp>
      <p:sp>
        <p:nvSpPr>
          <p:cNvPr id="259" name="Oval 5"/>
          <p:cNvSpPr/>
          <p:nvPr/>
        </p:nvSpPr>
        <p:spPr>
          <a:xfrm>
            <a:off x="1347478" y="2700260"/>
            <a:ext cx="1486335" cy="1488473"/>
          </a:xfrm>
          <a:prstGeom prst="ellipse">
            <a:avLst/>
          </a:prstGeom>
          <a:solidFill>
            <a:schemeClr val="accent4"/>
          </a:solidFill>
          <a:ln w="12700">
            <a:miter lim="400000"/>
          </a:ln>
          <a:effectLst>
            <a:outerShdw blurRad="127000" dist="38100" dir="2700000" rotWithShape="0">
              <a:srgbClr val="000000">
                <a:alpha val="20000"/>
              </a:srgbClr>
            </a:outerShdw>
          </a:effectLst>
        </p:spPr>
        <p:txBody>
          <a:bodyPr lIns="45719" rIns="45719" anchor="ctr"/>
          <a:lstStyle/>
          <a:p>
            <a:pPr algn="ctr">
              <a:defRPr>
                <a:solidFill>
                  <a:srgbClr val="FFFFFF"/>
                </a:solidFill>
              </a:defRPr>
            </a:pPr>
            <a:endParaRPr/>
          </a:p>
        </p:txBody>
      </p:sp>
      <p:sp>
        <p:nvSpPr>
          <p:cNvPr id="260" name="TextBox 116"/>
          <p:cNvSpPr txBox="1"/>
          <p:nvPr/>
        </p:nvSpPr>
        <p:spPr>
          <a:xfrm>
            <a:off x="1175433" y="4989434"/>
            <a:ext cx="1738678" cy="301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2400" b="1"/>
            </a:lvl1pPr>
          </a:lstStyle>
          <a:p>
            <a:r>
              <a:t>Judge</a:t>
            </a:r>
          </a:p>
        </p:txBody>
      </p:sp>
      <p:sp>
        <p:nvSpPr>
          <p:cNvPr id="261" name="TextBox 169"/>
          <p:cNvSpPr txBox="1"/>
          <p:nvPr/>
        </p:nvSpPr>
        <p:spPr>
          <a:xfrm>
            <a:off x="3667728" y="4992516"/>
            <a:ext cx="2178258" cy="301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2400" b="1"/>
            </a:lvl1pPr>
          </a:lstStyle>
          <a:p>
            <a:r>
              <a:t>Attorney</a:t>
            </a:r>
          </a:p>
        </p:txBody>
      </p:sp>
      <p:sp>
        <p:nvSpPr>
          <p:cNvPr id="262" name="Oval 5"/>
          <p:cNvSpPr/>
          <p:nvPr/>
        </p:nvSpPr>
        <p:spPr>
          <a:xfrm>
            <a:off x="7034445" y="2771001"/>
            <a:ext cx="600559" cy="603251"/>
          </a:xfrm>
          <a:prstGeom prst="ellipse">
            <a:avLst/>
          </a:prstGeom>
          <a:solidFill>
            <a:srgbClr val="FFFFFF"/>
          </a:solidFill>
          <a:ln w="12700">
            <a:miter lim="400000"/>
          </a:ln>
          <a:effectLst>
            <a:outerShdw blurRad="127000" dist="38100" dir="2700000" rotWithShape="0">
              <a:srgbClr val="000000">
                <a:alpha val="20000"/>
              </a:srgbClr>
            </a:outerShdw>
          </a:effectLst>
        </p:spPr>
        <p:txBody>
          <a:bodyPr lIns="45719" rIns="45719" anchor="ctr"/>
          <a:lstStyle/>
          <a:p>
            <a:pPr algn="ctr">
              <a:defRPr>
                <a:solidFill>
                  <a:srgbClr val="FFFFFF"/>
                </a:solidFill>
              </a:defRPr>
            </a:pPr>
            <a:endParaRPr/>
          </a:p>
        </p:txBody>
      </p:sp>
      <p:sp>
        <p:nvSpPr>
          <p:cNvPr id="263" name="TextBox 176"/>
          <p:cNvSpPr txBox="1"/>
          <p:nvPr/>
        </p:nvSpPr>
        <p:spPr>
          <a:xfrm>
            <a:off x="6533980" y="4967552"/>
            <a:ext cx="1845513" cy="301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2400" b="1"/>
            </a:lvl1pPr>
          </a:lstStyle>
          <a:p>
            <a:r>
              <a:t>Agencies</a:t>
            </a:r>
          </a:p>
        </p:txBody>
      </p:sp>
      <p:sp>
        <p:nvSpPr>
          <p:cNvPr id="264" name="Oval 5"/>
          <p:cNvSpPr/>
          <p:nvPr/>
        </p:nvSpPr>
        <p:spPr>
          <a:xfrm>
            <a:off x="9658818" y="2771001"/>
            <a:ext cx="600559" cy="603251"/>
          </a:xfrm>
          <a:prstGeom prst="ellipse">
            <a:avLst/>
          </a:prstGeom>
          <a:solidFill>
            <a:srgbClr val="FFFFFF"/>
          </a:solidFill>
          <a:ln w="12700">
            <a:miter lim="400000"/>
          </a:ln>
          <a:effectLst>
            <a:outerShdw blurRad="127000" dist="38100" dir="2700000" rotWithShape="0">
              <a:srgbClr val="000000">
                <a:alpha val="20000"/>
              </a:srgbClr>
            </a:outerShdw>
          </a:effectLst>
        </p:spPr>
        <p:txBody>
          <a:bodyPr lIns="45719" rIns="45719" anchor="ctr"/>
          <a:lstStyle/>
          <a:p>
            <a:pPr algn="ctr">
              <a:defRPr>
                <a:solidFill>
                  <a:srgbClr val="FFFFFF"/>
                </a:solidFill>
              </a:defRPr>
            </a:pPr>
            <a:endParaRPr/>
          </a:p>
        </p:txBody>
      </p:sp>
      <p:sp>
        <p:nvSpPr>
          <p:cNvPr id="265" name="TextBox 188"/>
          <p:cNvSpPr txBox="1"/>
          <p:nvPr/>
        </p:nvSpPr>
        <p:spPr>
          <a:xfrm>
            <a:off x="9212804" y="4768041"/>
            <a:ext cx="1467032" cy="669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2400" b="1"/>
            </a:lvl1pPr>
          </a:lstStyle>
          <a:p>
            <a:r>
              <a:t>Mediator Fees</a:t>
            </a:r>
          </a:p>
        </p:txBody>
      </p:sp>
      <p:grpSp>
        <p:nvGrpSpPr>
          <p:cNvPr id="269" name="Group 199"/>
          <p:cNvGrpSpPr/>
          <p:nvPr/>
        </p:nvGrpSpPr>
        <p:grpSpPr>
          <a:xfrm>
            <a:off x="7212713" y="2948426"/>
            <a:ext cx="244024" cy="248401"/>
            <a:chOff x="0" y="0"/>
            <a:chExt cx="244023" cy="248400"/>
          </a:xfrm>
        </p:grpSpPr>
        <p:sp>
          <p:nvSpPr>
            <p:cNvPr id="266" name="Oval 103"/>
            <p:cNvSpPr/>
            <p:nvPr/>
          </p:nvSpPr>
          <p:spPr>
            <a:xfrm>
              <a:off x="20790" y="0"/>
              <a:ext cx="83165" cy="83165"/>
            </a:xfrm>
            <a:prstGeom prst="ellipse">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67" name="Freeform 104"/>
            <p:cNvSpPr/>
            <p:nvPr/>
          </p:nvSpPr>
          <p:spPr>
            <a:xfrm>
              <a:off x="-1" y="93013"/>
              <a:ext cx="124749" cy="155388"/>
            </a:xfrm>
            <a:custGeom>
              <a:avLst/>
              <a:gdLst/>
              <a:ahLst/>
              <a:cxnLst>
                <a:cxn ang="0">
                  <a:pos x="wd2" y="hd2"/>
                </a:cxn>
                <a:cxn ang="5400000">
                  <a:pos x="wd2" y="hd2"/>
                </a:cxn>
                <a:cxn ang="10800000">
                  <a:pos x="wd2" y="hd2"/>
                </a:cxn>
                <a:cxn ang="16200000">
                  <a:pos x="wd2" y="hd2"/>
                </a:cxn>
              </a:cxnLst>
              <a:rect l="0" t="0" r="r" b="b"/>
              <a:pathLst>
                <a:path w="21600" h="21600" extrusionOk="0">
                  <a:moveTo>
                    <a:pt x="12600" y="0"/>
                  </a:moveTo>
                  <a:cubicBezTo>
                    <a:pt x="13500" y="9720"/>
                    <a:pt x="13500" y="9720"/>
                    <a:pt x="13500" y="9720"/>
                  </a:cubicBezTo>
                  <a:cubicBezTo>
                    <a:pt x="10800" y="11880"/>
                    <a:pt x="10800" y="11880"/>
                    <a:pt x="10800" y="11880"/>
                  </a:cubicBezTo>
                  <a:cubicBezTo>
                    <a:pt x="8100" y="9720"/>
                    <a:pt x="8100" y="9720"/>
                    <a:pt x="8100" y="9720"/>
                  </a:cubicBezTo>
                  <a:cubicBezTo>
                    <a:pt x="9000" y="0"/>
                    <a:pt x="9000" y="0"/>
                    <a:pt x="9000" y="0"/>
                  </a:cubicBezTo>
                  <a:cubicBezTo>
                    <a:pt x="0" y="0"/>
                    <a:pt x="0" y="0"/>
                    <a:pt x="0" y="0"/>
                  </a:cubicBezTo>
                  <a:cubicBezTo>
                    <a:pt x="0" y="720"/>
                    <a:pt x="0" y="720"/>
                    <a:pt x="0" y="720"/>
                  </a:cubicBezTo>
                  <a:cubicBezTo>
                    <a:pt x="0" y="5760"/>
                    <a:pt x="2250" y="9720"/>
                    <a:pt x="6300" y="11880"/>
                  </a:cubicBezTo>
                  <a:cubicBezTo>
                    <a:pt x="6300" y="21600"/>
                    <a:pt x="6300" y="21600"/>
                    <a:pt x="6300" y="21600"/>
                  </a:cubicBezTo>
                  <a:cubicBezTo>
                    <a:pt x="15300" y="21600"/>
                    <a:pt x="15300" y="21600"/>
                    <a:pt x="15300" y="21600"/>
                  </a:cubicBezTo>
                  <a:cubicBezTo>
                    <a:pt x="15300" y="11880"/>
                    <a:pt x="15300" y="11880"/>
                    <a:pt x="15300" y="11880"/>
                  </a:cubicBezTo>
                  <a:cubicBezTo>
                    <a:pt x="19350" y="9720"/>
                    <a:pt x="21600" y="5760"/>
                    <a:pt x="21600" y="720"/>
                  </a:cubicBezTo>
                  <a:cubicBezTo>
                    <a:pt x="21600" y="0"/>
                    <a:pt x="21600" y="0"/>
                    <a:pt x="21600" y="0"/>
                  </a:cubicBezTo>
                  <a:lnTo>
                    <a:pt x="12600" y="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68" name="Freeform 105"/>
            <p:cNvSpPr/>
            <p:nvPr/>
          </p:nvSpPr>
          <p:spPr>
            <a:xfrm>
              <a:off x="119275" y="123653"/>
              <a:ext cx="124749" cy="124748"/>
            </a:xfrm>
            <a:custGeom>
              <a:avLst/>
              <a:gdLst/>
              <a:ahLst/>
              <a:cxnLst>
                <a:cxn ang="0">
                  <a:pos x="wd2" y="hd2"/>
                </a:cxn>
                <a:cxn ang="5400000">
                  <a:pos x="wd2" y="hd2"/>
                </a:cxn>
                <a:cxn ang="10800000">
                  <a:pos x="wd2" y="hd2"/>
                </a:cxn>
                <a:cxn ang="16200000">
                  <a:pos x="wd2" y="hd2"/>
                </a:cxn>
              </a:cxnLst>
              <a:rect l="0" t="0" r="r" b="b"/>
              <a:pathLst>
                <a:path w="21600" h="21600" extrusionOk="0">
                  <a:moveTo>
                    <a:pt x="21150" y="12600"/>
                  </a:moveTo>
                  <a:cubicBezTo>
                    <a:pt x="19800" y="11700"/>
                    <a:pt x="19800" y="11700"/>
                    <a:pt x="19800" y="11700"/>
                  </a:cubicBezTo>
                  <a:cubicBezTo>
                    <a:pt x="19800" y="11250"/>
                    <a:pt x="19800" y="11250"/>
                    <a:pt x="19800" y="10800"/>
                  </a:cubicBezTo>
                  <a:cubicBezTo>
                    <a:pt x="19800" y="10350"/>
                    <a:pt x="19800" y="10350"/>
                    <a:pt x="19800" y="9900"/>
                  </a:cubicBezTo>
                  <a:cubicBezTo>
                    <a:pt x="21150" y="9000"/>
                    <a:pt x="21150" y="9000"/>
                    <a:pt x="21150" y="9000"/>
                  </a:cubicBezTo>
                  <a:cubicBezTo>
                    <a:pt x="21600" y="8550"/>
                    <a:pt x="21600" y="8100"/>
                    <a:pt x="21600" y="7650"/>
                  </a:cubicBezTo>
                  <a:cubicBezTo>
                    <a:pt x="18900" y="3150"/>
                    <a:pt x="18900" y="3150"/>
                    <a:pt x="18900" y="3150"/>
                  </a:cubicBezTo>
                  <a:cubicBezTo>
                    <a:pt x="18900" y="2700"/>
                    <a:pt x="18450" y="2700"/>
                    <a:pt x="18450" y="2700"/>
                  </a:cubicBezTo>
                  <a:cubicBezTo>
                    <a:pt x="18000" y="2700"/>
                    <a:pt x="18000" y="2700"/>
                    <a:pt x="17550" y="2700"/>
                  </a:cubicBezTo>
                  <a:cubicBezTo>
                    <a:pt x="16200" y="3600"/>
                    <a:pt x="16200" y="3600"/>
                    <a:pt x="16200" y="3600"/>
                  </a:cubicBezTo>
                  <a:cubicBezTo>
                    <a:pt x="15750" y="3150"/>
                    <a:pt x="14850" y="2700"/>
                    <a:pt x="14400" y="2700"/>
                  </a:cubicBezTo>
                  <a:cubicBezTo>
                    <a:pt x="14400" y="900"/>
                    <a:pt x="14400" y="900"/>
                    <a:pt x="14400" y="900"/>
                  </a:cubicBezTo>
                  <a:cubicBezTo>
                    <a:pt x="14400" y="450"/>
                    <a:pt x="13950" y="0"/>
                    <a:pt x="13500" y="0"/>
                  </a:cubicBezTo>
                  <a:cubicBezTo>
                    <a:pt x="8100" y="0"/>
                    <a:pt x="8100" y="0"/>
                    <a:pt x="8100" y="0"/>
                  </a:cubicBezTo>
                  <a:cubicBezTo>
                    <a:pt x="7650" y="0"/>
                    <a:pt x="7200" y="450"/>
                    <a:pt x="7200" y="900"/>
                  </a:cubicBezTo>
                  <a:cubicBezTo>
                    <a:pt x="7200" y="2700"/>
                    <a:pt x="7200" y="2700"/>
                    <a:pt x="7200" y="2700"/>
                  </a:cubicBezTo>
                  <a:cubicBezTo>
                    <a:pt x="6750" y="2700"/>
                    <a:pt x="5850" y="3150"/>
                    <a:pt x="5400" y="3600"/>
                  </a:cubicBezTo>
                  <a:cubicBezTo>
                    <a:pt x="4050" y="2700"/>
                    <a:pt x="4050" y="2700"/>
                    <a:pt x="4050" y="2700"/>
                  </a:cubicBezTo>
                  <a:cubicBezTo>
                    <a:pt x="3600" y="2700"/>
                    <a:pt x="3150" y="2700"/>
                    <a:pt x="2700" y="3150"/>
                  </a:cubicBezTo>
                  <a:cubicBezTo>
                    <a:pt x="0" y="7650"/>
                    <a:pt x="0" y="7650"/>
                    <a:pt x="0" y="7650"/>
                  </a:cubicBezTo>
                  <a:cubicBezTo>
                    <a:pt x="0" y="8100"/>
                    <a:pt x="0" y="8100"/>
                    <a:pt x="0" y="8550"/>
                  </a:cubicBezTo>
                  <a:cubicBezTo>
                    <a:pt x="0" y="8550"/>
                    <a:pt x="0" y="9000"/>
                    <a:pt x="450" y="9000"/>
                  </a:cubicBezTo>
                  <a:cubicBezTo>
                    <a:pt x="1800" y="9900"/>
                    <a:pt x="1800" y="9900"/>
                    <a:pt x="1800" y="9900"/>
                  </a:cubicBezTo>
                  <a:cubicBezTo>
                    <a:pt x="1800" y="10350"/>
                    <a:pt x="1800" y="10350"/>
                    <a:pt x="1800" y="10800"/>
                  </a:cubicBezTo>
                  <a:cubicBezTo>
                    <a:pt x="1800" y="11250"/>
                    <a:pt x="1800" y="11250"/>
                    <a:pt x="1800" y="11700"/>
                  </a:cubicBezTo>
                  <a:cubicBezTo>
                    <a:pt x="450" y="12600"/>
                    <a:pt x="450" y="12600"/>
                    <a:pt x="450" y="12600"/>
                  </a:cubicBezTo>
                  <a:cubicBezTo>
                    <a:pt x="0" y="12600"/>
                    <a:pt x="0" y="13050"/>
                    <a:pt x="0" y="13050"/>
                  </a:cubicBezTo>
                  <a:cubicBezTo>
                    <a:pt x="0" y="13500"/>
                    <a:pt x="0" y="13500"/>
                    <a:pt x="0" y="13950"/>
                  </a:cubicBezTo>
                  <a:cubicBezTo>
                    <a:pt x="2700" y="18450"/>
                    <a:pt x="2700" y="18450"/>
                    <a:pt x="2700" y="18450"/>
                  </a:cubicBezTo>
                  <a:cubicBezTo>
                    <a:pt x="3150" y="18900"/>
                    <a:pt x="3600" y="18900"/>
                    <a:pt x="4050" y="18900"/>
                  </a:cubicBezTo>
                  <a:cubicBezTo>
                    <a:pt x="5400" y="18000"/>
                    <a:pt x="5400" y="18000"/>
                    <a:pt x="5400" y="18000"/>
                  </a:cubicBezTo>
                  <a:cubicBezTo>
                    <a:pt x="5850" y="18450"/>
                    <a:pt x="6750" y="18900"/>
                    <a:pt x="7200" y="18900"/>
                  </a:cubicBezTo>
                  <a:cubicBezTo>
                    <a:pt x="7200" y="20700"/>
                    <a:pt x="7200" y="20700"/>
                    <a:pt x="7200" y="20700"/>
                  </a:cubicBezTo>
                  <a:cubicBezTo>
                    <a:pt x="7200" y="21150"/>
                    <a:pt x="7650" y="21600"/>
                    <a:pt x="8100" y="21600"/>
                  </a:cubicBezTo>
                  <a:cubicBezTo>
                    <a:pt x="13500" y="21600"/>
                    <a:pt x="13500" y="21600"/>
                    <a:pt x="13500" y="21600"/>
                  </a:cubicBezTo>
                  <a:cubicBezTo>
                    <a:pt x="13950" y="21600"/>
                    <a:pt x="14400" y="21150"/>
                    <a:pt x="14400" y="20700"/>
                  </a:cubicBezTo>
                  <a:cubicBezTo>
                    <a:pt x="14400" y="18900"/>
                    <a:pt x="14400" y="18900"/>
                    <a:pt x="14400" y="18900"/>
                  </a:cubicBezTo>
                  <a:cubicBezTo>
                    <a:pt x="14850" y="18900"/>
                    <a:pt x="15750" y="18450"/>
                    <a:pt x="16200" y="18000"/>
                  </a:cubicBezTo>
                  <a:cubicBezTo>
                    <a:pt x="17550" y="18900"/>
                    <a:pt x="17550" y="18900"/>
                    <a:pt x="17550" y="18900"/>
                  </a:cubicBezTo>
                  <a:cubicBezTo>
                    <a:pt x="18000" y="18900"/>
                    <a:pt x="18000" y="18900"/>
                    <a:pt x="18450" y="18900"/>
                  </a:cubicBezTo>
                  <a:cubicBezTo>
                    <a:pt x="18450" y="18900"/>
                    <a:pt x="18900" y="18900"/>
                    <a:pt x="18900" y="18450"/>
                  </a:cubicBezTo>
                  <a:cubicBezTo>
                    <a:pt x="21600" y="13950"/>
                    <a:pt x="21600" y="13950"/>
                    <a:pt x="21600" y="13950"/>
                  </a:cubicBezTo>
                  <a:cubicBezTo>
                    <a:pt x="21600" y="13500"/>
                    <a:pt x="21600" y="13050"/>
                    <a:pt x="21150" y="12600"/>
                  </a:cubicBezTo>
                  <a:close/>
                  <a:moveTo>
                    <a:pt x="10800" y="14400"/>
                  </a:moveTo>
                  <a:cubicBezTo>
                    <a:pt x="9000" y="14400"/>
                    <a:pt x="7200" y="12600"/>
                    <a:pt x="7200" y="10800"/>
                  </a:cubicBezTo>
                  <a:cubicBezTo>
                    <a:pt x="7200" y="9000"/>
                    <a:pt x="9000" y="7200"/>
                    <a:pt x="10800" y="7200"/>
                  </a:cubicBezTo>
                  <a:cubicBezTo>
                    <a:pt x="12600" y="7200"/>
                    <a:pt x="14400" y="9000"/>
                    <a:pt x="14400" y="10800"/>
                  </a:cubicBezTo>
                  <a:cubicBezTo>
                    <a:pt x="14400" y="12600"/>
                    <a:pt x="12600" y="14400"/>
                    <a:pt x="10800" y="144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grpSp>
        <p:nvGrpSpPr>
          <p:cNvPr id="273" name="Group 203"/>
          <p:cNvGrpSpPr/>
          <p:nvPr/>
        </p:nvGrpSpPr>
        <p:grpSpPr>
          <a:xfrm>
            <a:off x="4588886" y="2948426"/>
            <a:ext cx="242930" cy="248401"/>
            <a:chOff x="0" y="0"/>
            <a:chExt cx="242929" cy="248400"/>
          </a:xfrm>
        </p:grpSpPr>
        <p:sp>
          <p:nvSpPr>
            <p:cNvPr id="270" name="Oval 100"/>
            <p:cNvSpPr/>
            <p:nvPr/>
          </p:nvSpPr>
          <p:spPr>
            <a:xfrm>
              <a:off x="20790" y="0"/>
              <a:ext cx="83165" cy="83165"/>
            </a:xfrm>
            <a:prstGeom prst="ellipse">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71" name="Freeform 101"/>
            <p:cNvSpPr/>
            <p:nvPr/>
          </p:nvSpPr>
          <p:spPr>
            <a:xfrm>
              <a:off x="-1" y="93012"/>
              <a:ext cx="124749" cy="155389"/>
            </a:xfrm>
            <a:custGeom>
              <a:avLst/>
              <a:gdLst/>
              <a:ahLst/>
              <a:cxnLst>
                <a:cxn ang="0">
                  <a:pos x="wd2" y="hd2"/>
                </a:cxn>
                <a:cxn ang="5400000">
                  <a:pos x="wd2" y="hd2"/>
                </a:cxn>
                <a:cxn ang="10800000">
                  <a:pos x="wd2" y="hd2"/>
                </a:cxn>
                <a:cxn ang="16200000">
                  <a:pos x="wd2" y="hd2"/>
                </a:cxn>
              </a:cxnLst>
              <a:rect l="0" t="0" r="r" b="b"/>
              <a:pathLst>
                <a:path w="21600" h="21600" extrusionOk="0">
                  <a:moveTo>
                    <a:pt x="12600" y="0"/>
                  </a:moveTo>
                  <a:cubicBezTo>
                    <a:pt x="13500" y="9720"/>
                    <a:pt x="13500" y="9720"/>
                    <a:pt x="13500" y="9720"/>
                  </a:cubicBezTo>
                  <a:cubicBezTo>
                    <a:pt x="10800" y="11880"/>
                    <a:pt x="10800" y="11880"/>
                    <a:pt x="10800" y="11880"/>
                  </a:cubicBezTo>
                  <a:cubicBezTo>
                    <a:pt x="8100" y="9720"/>
                    <a:pt x="8100" y="9720"/>
                    <a:pt x="8100" y="9720"/>
                  </a:cubicBezTo>
                  <a:cubicBezTo>
                    <a:pt x="9000" y="0"/>
                    <a:pt x="9000" y="0"/>
                    <a:pt x="9000" y="0"/>
                  </a:cubicBezTo>
                  <a:cubicBezTo>
                    <a:pt x="0" y="0"/>
                    <a:pt x="0" y="0"/>
                    <a:pt x="0" y="0"/>
                  </a:cubicBezTo>
                  <a:cubicBezTo>
                    <a:pt x="0" y="720"/>
                    <a:pt x="0" y="720"/>
                    <a:pt x="0" y="720"/>
                  </a:cubicBezTo>
                  <a:cubicBezTo>
                    <a:pt x="0" y="5760"/>
                    <a:pt x="2250" y="9720"/>
                    <a:pt x="6300" y="11880"/>
                  </a:cubicBezTo>
                  <a:cubicBezTo>
                    <a:pt x="6300" y="21600"/>
                    <a:pt x="6300" y="21600"/>
                    <a:pt x="6300" y="21600"/>
                  </a:cubicBezTo>
                  <a:cubicBezTo>
                    <a:pt x="15300" y="21600"/>
                    <a:pt x="15300" y="21600"/>
                    <a:pt x="15300" y="21600"/>
                  </a:cubicBezTo>
                  <a:cubicBezTo>
                    <a:pt x="15300" y="11880"/>
                    <a:pt x="15300" y="11880"/>
                    <a:pt x="15300" y="11880"/>
                  </a:cubicBezTo>
                  <a:cubicBezTo>
                    <a:pt x="19350" y="9720"/>
                    <a:pt x="21600" y="5760"/>
                    <a:pt x="21600" y="720"/>
                  </a:cubicBezTo>
                  <a:cubicBezTo>
                    <a:pt x="21600" y="0"/>
                    <a:pt x="21600" y="0"/>
                    <a:pt x="21600" y="0"/>
                  </a:cubicBezTo>
                  <a:lnTo>
                    <a:pt x="12600" y="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 name="Freeform 102"/>
            <p:cNvSpPr/>
            <p:nvPr/>
          </p:nvSpPr>
          <p:spPr>
            <a:xfrm>
              <a:off x="93013" y="9848"/>
              <a:ext cx="149916" cy="155388"/>
            </a:xfrm>
            <a:custGeom>
              <a:avLst/>
              <a:gdLst/>
              <a:ahLst/>
              <a:cxnLst>
                <a:cxn ang="0">
                  <a:pos x="wd2" y="hd2"/>
                </a:cxn>
                <a:cxn ang="5400000">
                  <a:pos x="wd2" y="hd2"/>
                </a:cxn>
                <a:cxn ang="10800000">
                  <a:pos x="wd2" y="hd2"/>
                </a:cxn>
                <a:cxn ang="16200000">
                  <a:pos x="wd2" y="hd2"/>
                </a:cxn>
              </a:cxnLst>
              <a:rect l="0" t="0" r="r" b="b"/>
              <a:pathLst>
                <a:path w="21600" h="21600" extrusionOk="0">
                  <a:moveTo>
                    <a:pt x="1490" y="0"/>
                  </a:moveTo>
                  <a:cubicBezTo>
                    <a:pt x="2607" y="1080"/>
                    <a:pt x="2979" y="2520"/>
                    <a:pt x="2979" y="4320"/>
                  </a:cubicBezTo>
                  <a:cubicBezTo>
                    <a:pt x="2979" y="6840"/>
                    <a:pt x="1862" y="8640"/>
                    <a:pt x="0" y="10080"/>
                  </a:cubicBezTo>
                  <a:cubicBezTo>
                    <a:pt x="5959" y="10080"/>
                    <a:pt x="5959" y="10080"/>
                    <a:pt x="5959" y="10080"/>
                  </a:cubicBezTo>
                  <a:cubicBezTo>
                    <a:pt x="5959" y="12240"/>
                    <a:pt x="5959" y="12240"/>
                    <a:pt x="5959" y="12240"/>
                  </a:cubicBezTo>
                  <a:cubicBezTo>
                    <a:pt x="5959" y="15840"/>
                    <a:pt x="5214" y="19080"/>
                    <a:pt x="3352" y="21600"/>
                  </a:cubicBezTo>
                  <a:cubicBezTo>
                    <a:pt x="21600" y="21600"/>
                    <a:pt x="21600" y="21600"/>
                    <a:pt x="21600" y="21600"/>
                  </a:cubicBezTo>
                  <a:cubicBezTo>
                    <a:pt x="21600" y="0"/>
                    <a:pt x="21600" y="0"/>
                    <a:pt x="21600" y="0"/>
                  </a:cubicBezTo>
                  <a:lnTo>
                    <a:pt x="1490" y="0"/>
                  </a:lnTo>
                  <a:close/>
                  <a:moveTo>
                    <a:pt x="18993" y="4680"/>
                  </a:moveTo>
                  <a:cubicBezTo>
                    <a:pt x="16759" y="11160"/>
                    <a:pt x="16759" y="11160"/>
                    <a:pt x="16759" y="11160"/>
                  </a:cubicBezTo>
                  <a:cubicBezTo>
                    <a:pt x="16759" y="11160"/>
                    <a:pt x="16759" y="11520"/>
                    <a:pt x="16386" y="11520"/>
                  </a:cubicBezTo>
                  <a:cubicBezTo>
                    <a:pt x="16386" y="11520"/>
                    <a:pt x="16014" y="11520"/>
                    <a:pt x="16014" y="11520"/>
                  </a:cubicBezTo>
                  <a:cubicBezTo>
                    <a:pt x="11917" y="9360"/>
                    <a:pt x="11917" y="9360"/>
                    <a:pt x="11917" y="9360"/>
                  </a:cubicBezTo>
                  <a:cubicBezTo>
                    <a:pt x="9683" y="15840"/>
                    <a:pt x="9683" y="15840"/>
                    <a:pt x="9683" y="15840"/>
                  </a:cubicBezTo>
                  <a:cubicBezTo>
                    <a:pt x="9310" y="16200"/>
                    <a:pt x="9310" y="16560"/>
                    <a:pt x="8938" y="16560"/>
                  </a:cubicBezTo>
                  <a:cubicBezTo>
                    <a:pt x="8938" y="16560"/>
                    <a:pt x="8566" y="16560"/>
                    <a:pt x="8566" y="16560"/>
                  </a:cubicBezTo>
                  <a:cubicBezTo>
                    <a:pt x="8193" y="16200"/>
                    <a:pt x="7821" y="15840"/>
                    <a:pt x="8193" y="15480"/>
                  </a:cubicBezTo>
                  <a:cubicBezTo>
                    <a:pt x="10800" y="8280"/>
                    <a:pt x="10800" y="8280"/>
                    <a:pt x="10800" y="8280"/>
                  </a:cubicBezTo>
                  <a:cubicBezTo>
                    <a:pt x="11172" y="7920"/>
                    <a:pt x="11172" y="7920"/>
                    <a:pt x="11545" y="7920"/>
                  </a:cubicBezTo>
                  <a:cubicBezTo>
                    <a:pt x="11545" y="7920"/>
                    <a:pt x="11917" y="7920"/>
                    <a:pt x="11917" y="7920"/>
                  </a:cubicBezTo>
                  <a:cubicBezTo>
                    <a:pt x="15641" y="9720"/>
                    <a:pt x="15641" y="9720"/>
                    <a:pt x="15641" y="9720"/>
                  </a:cubicBezTo>
                  <a:cubicBezTo>
                    <a:pt x="17876" y="3960"/>
                    <a:pt x="17876" y="3960"/>
                    <a:pt x="17876" y="3960"/>
                  </a:cubicBezTo>
                  <a:cubicBezTo>
                    <a:pt x="17876" y="3600"/>
                    <a:pt x="18248" y="3600"/>
                    <a:pt x="18621" y="3600"/>
                  </a:cubicBezTo>
                  <a:cubicBezTo>
                    <a:pt x="18993" y="3600"/>
                    <a:pt x="19366" y="4320"/>
                    <a:pt x="18993" y="468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grpSp>
        <p:nvGrpSpPr>
          <p:cNvPr id="280" name="Group 208"/>
          <p:cNvGrpSpPr/>
          <p:nvPr/>
        </p:nvGrpSpPr>
        <p:grpSpPr>
          <a:xfrm>
            <a:off x="9837633" y="2948426"/>
            <a:ext cx="242930" cy="248401"/>
            <a:chOff x="0" y="0"/>
            <a:chExt cx="242928" cy="248400"/>
          </a:xfrm>
        </p:grpSpPr>
        <p:sp>
          <p:nvSpPr>
            <p:cNvPr id="274" name="Freeform 109"/>
            <p:cNvSpPr/>
            <p:nvPr/>
          </p:nvSpPr>
          <p:spPr>
            <a:xfrm>
              <a:off x="106144" y="20790"/>
              <a:ext cx="115994" cy="113806"/>
            </a:xfrm>
            <a:custGeom>
              <a:avLst/>
              <a:gdLst/>
              <a:ahLst/>
              <a:cxnLst>
                <a:cxn ang="0">
                  <a:pos x="wd2" y="hd2"/>
                </a:cxn>
                <a:cxn ang="5400000">
                  <a:pos x="wd2" y="hd2"/>
                </a:cxn>
                <a:cxn ang="10800000">
                  <a:pos x="wd2" y="hd2"/>
                </a:cxn>
                <a:cxn ang="16200000">
                  <a:pos x="wd2" y="hd2"/>
                </a:cxn>
              </a:cxnLst>
              <a:rect l="0" t="0" r="r" b="b"/>
              <a:pathLst>
                <a:path w="21600" h="21600" extrusionOk="0">
                  <a:moveTo>
                    <a:pt x="15360" y="10800"/>
                  </a:moveTo>
                  <a:cubicBezTo>
                    <a:pt x="15360" y="9818"/>
                    <a:pt x="16320" y="8836"/>
                    <a:pt x="17280" y="8836"/>
                  </a:cubicBezTo>
                  <a:cubicBezTo>
                    <a:pt x="21600" y="8836"/>
                    <a:pt x="21600" y="8836"/>
                    <a:pt x="21600" y="8836"/>
                  </a:cubicBezTo>
                  <a:cubicBezTo>
                    <a:pt x="21120" y="4418"/>
                    <a:pt x="17280" y="491"/>
                    <a:pt x="12960" y="0"/>
                  </a:cubicBezTo>
                  <a:cubicBezTo>
                    <a:pt x="12960" y="4418"/>
                    <a:pt x="12960" y="4418"/>
                    <a:pt x="12960" y="4418"/>
                  </a:cubicBezTo>
                  <a:cubicBezTo>
                    <a:pt x="12960" y="5400"/>
                    <a:pt x="12000" y="6382"/>
                    <a:pt x="11040" y="6382"/>
                  </a:cubicBezTo>
                  <a:cubicBezTo>
                    <a:pt x="10080" y="6382"/>
                    <a:pt x="9120" y="5400"/>
                    <a:pt x="9120" y="4418"/>
                  </a:cubicBezTo>
                  <a:cubicBezTo>
                    <a:pt x="9120" y="0"/>
                    <a:pt x="9120" y="0"/>
                    <a:pt x="9120" y="0"/>
                  </a:cubicBezTo>
                  <a:cubicBezTo>
                    <a:pt x="5760" y="491"/>
                    <a:pt x="2880" y="2945"/>
                    <a:pt x="960" y="6382"/>
                  </a:cubicBezTo>
                  <a:cubicBezTo>
                    <a:pt x="960" y="6873"/>
                    <a:pt x="960" y="7364"/>
                    <a:pt x="480" y="7855"/>
                  </a:cubicBezTo>
                  <a:cubicBezTo>
                    <a:pt x="480" y="8836"/>
                    <a:pt x="0" y="9818"/>
                    <a:pt x="0" y="10800"/>
                  </a:cubicBezTo>
                  <a:cubicBezTo>
                    <a:pt x="0" y="11291"/>
                    <a:pt x="0" y="11291"/>
                    <a:pt x="0" y="11782"/>
                  </a:cubicBezTo>
                  <a:cubicBezTo>
                    <a:pt x="5280" y="11782"/>
                    <a:pt x="5280" y="11782"/>
                    <a:pt x="5280" y="11782"/>
                  </a:cubicBezTo>
                  <a:cubicBezTo>
                    <a:pt x="5280" y="14727"/>
                    <a:pt x="5280" y="14727"/>
                    <a:pt x="5280" y="14727"/>
                  </a:cubicBezTo>
                  <a:cubicBezTo>
                    <a:pt x="5280" y="16691"/>
                    <a:pt x="5280" y="18164"/>
                    <a:pt x="4800" y="20127"/>
                  </a:cubicBezTo>
                  <a:cubicBezTo>
                    <a:pt x="6240" y="20618"/>
                    <a:pt x="7680" y="21600"/>
                    <a:pt x="9120" y="21600"/>
                  </a:cubicBezTo>
                  <a:cubicBezTo>
                    <a:pt x="9120" y="17182"/>
                    <a:pt x="9120" y="17182"/>
                    <a:pt x="9120" y="17182"/>
                  </a:cubicBezTo>
                  <a:cubicBezTo>
                    <a:pt x="9120" y="16200"/>
                    <a:pt x="10080" y="15218"/>
                    <a:pt x="11040" y="15218"/>
                  </a:cubicBezTo>
                  <a:cubicBezTo>
                    <a:pt x="12000" y="15218"/>
                    <a:pt x="12960" y="16200"/>
                    <a:pt x="12960" y="17182"/>
                  </a:cubicBezTo>
                  <a:cubicBezTo>
                    <a:pt x="12960" y="21600"/>
                    <a:pt x="12960" y="21600"/>
                    <a:pt x="12960" y="21600"/>
                  </a:cubicBezTo>
                  <a:cubicBezTo>
                    <a:pt x="17280" y="21109"/>
                    <a:pt x="21120" y="17182"/>
                    <a:pt x="21600" y="12764"/>
                  </a:cubicBezTo>
                  <a:cubicBezTo>
                    <a:pt x="17280" y="12764"/>
                    <a:pt x="17280" y="12764"/>
                    <a:pt x="17280" y="12764"/>
                  </a:cubicBezTo>
                  <a:cubicBezTo>
                    <a:pt x="16320" y="12764"/>
                    <a:pt x="15360" y="11782"/>
                    <a:pt x="15360" y="108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5" name="Oval 110"/>
            <p:cNvSpPr/>
            <p:nvPr/>
          </p:nvSpPr>
          <p:spPr>
            <a:xfrm>
              <a:off x="20790" y="0"/>
              <a:ext cx="82071" cy="82071"/>
            </a:xfrm>
            <a:prstGeom prst="ellipse">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76" name="Freeform 111"/>
            <p:cNvSpPr/>
            <p:nvPr/>
          </p:nvSpPr>
          <p:spPr>
            <a:xfrm>
              <a:off x="0" y="93012"/>
              <a:ext cx="123654" cy="155389"/>
            </a:xfrm>
            <a:custGeom>
              <a:avLst/>
              <a:gdLst/>
              <a:ahLst/>
              <a:cxnLst>
                <a:cxn ang="0">
                  <a:pos x="wd2" y="hd2"/>
                </a:cxn>
                <a:cxn ang="5400000">
                  <a:pos x="wd2" y="hd2"/>
                </a:cxn>
                <a:cxn ang="10800000">
                  <a:pos x="wd2" y="hd2"/>
                </a:cxn>
                <a:cxn ang="16200000">
                  <a:pos x="wd2" y="hd2"/>
                </a:cxn>
              </a:cxnLst>
              <a:rect l="0" t="0" r="r" b="b"/>
              <a:pathLst>
                <a:path w="21600" h="21600" extrusionOk="0">
                  <a:moveTo>
                    <a:pt x="12600" y="0"/>
                  </a:moveTo>
                  <a:cubicBezTo>
                    <a:pt x="13500" y="9720"/>
                    <a:pt x="13500" y="9720"/>
                    <a:pt x="13500" y="9720"/>
                  </a:cubicBezTo>
                  <a:cubicBezTo>
                    <a:pt x="10800" y="11880"/>
                    <a:pt x="10800" y="11880"/>
                    <a:pt x="10800" y="11880"/>
                  </a:cubicBezTo>
                  <a:cubicBezTo>
                    <a:pt x="8100" y="9720"/>
                    <a:pt x="8100" y="9720"/>
                    <a:pt x="8100" y="9720"/>
                  </a:cubicBezTo>
                  <a:cubicBezTo>
                    <a:pt x="9000" y="0"/>
                    <a:pt x="9000" y="0"/>
                    <a:pt x="9000" y="0"/>
                  </a:cubicBezTo>
                  <a:cubicBezTo>
                    <a:pt x="0" y="0"/>
                    <a:pt x="0" y="0"/>
                    <a:pt x="0" y="0"/>
                  </a:cubicBezTo>
                  <a:cubicBezTo>
                    <a:pt x="0" y="720"/>
                    <a:pt x="0" y="720"/>
                    <a:pt x="0" y="720"/>
                  </a:cubicBezTo>
                  <a:cubicBezTo>
                    <a:pt x="0" y="5760"/>
                    <a:pt x="2250" y="9720"/>
                    <a:pt x="6300" y="11880"/>
                  </a:cubicBezTo>
                  <a:cubicBezTo>
                    <a:pt x="6300" y="21600"/>
                    <a:pt x="6300" y="21600"/>
                    <a:pt x="6300" y="21600"/>
                  </a:cubicBezTo>
                  <a:cubicBezTo>
                    <a:pt x="15300" y="21600"/>
                    <a:pt x="15300" y="21600"/>
                    <a:pt x="15300" y="21600"/>
                  </a:cubicBezTo>
                  <a:cubicBezTo>
                    <a:pt x="15300" y="11880"/>
                    <a:pt x="15300" y="11880"/>
                    <a:pt x="15300" y="11880"/>
                  </a:cubicBezTo>
                  <a:cubicBezTo>
                    <a:pt x="19350" y="9720"/>
                    <a:pt x="21600" y="5760"/>
                    <a:pt x="21600" y="720"/>
                  </a:cubicBezTo>
                  <a:cubicBezTo>
                    <a:pt x="21600" y="0"/>
                    <a:pt x="21600" y="0"/>
                    <a:pt x="21600" y="0"/>
                  </a:cubicBezTo>
                  <a:lnTo>
                    <a:pt x="12600" y="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7" name="Freeform 112"/>
            <p:cNvSpPr/>
            <p:nvPr/>
          </p:nvSpPr>
          <p:spPr>
            <a:xfrm>
              <a:off x="159432" y="0"/>
              <a:ext cx="12701" cy="4924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20463"/>
                    <a:pt x="0" y="19326"/>
                  </a:cubicBezTo>
                  <a:cubicBezTo>
                    <a:pt x="0" y="2274"/>
                    <a:pt x="0" y="2274"/>
                    <a:pt x="0" y="2274"/>
                  </a:cubicBezTo>
                  <a:cubicBezTo>
                    <a:pt x="0" y="1137"/>
                    <a:pt x="5400" y="0"/>
                    <a:pt x="10800" y="0"/>
                  </a:cubicBezTo>
                  <a:cubicBezTo>
                    <a:pt x="16200" y="0"/>
                    <a:pt x="21600" y="1137"/>
                    <a:pt x="21600" y="2274"/>
                  </a:cubicBezTo>
                  <a:cubicBezTo>
                    <a:pt x="21600" y="19326"/>
                    <a:pt x="21600" y="19326"/>
                    <a:pt x="21600" y="19326"/>
                  </a:cubicBezTo>
                  <a:cubicBezTo>
                    <a:pt x="21600" y="20463"/>
                    <a:pt x="16200" y="21600"/>
                    <a:pt x="10800" y="216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8" name="Freeform 113"/>
            <p:cNvSpPr/>
            <p:nvPr/>
          </p:nvSpPr>
          <p:spPr>
            <a:xfrm>
              <a:off x="159432" y="106144"/>
              <a:ext cx="12701" cy="4924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20463"/>
                    <a:pt x="0" y="19326"/>
                  </a:cubicBezTo>
                  <a:cubicBezTo>
                    <a:pt x="0" y="2274"/>
                    <a:pt x="0" y="2274"/>
                    <a:pt x="0" y="2274"/>
                  </a:cubicBezTo>
                  <a:cubicBezTo>
                    <a:pt x="0" y="1137"/>
                    <a:pt x="5400" y="0"/>
                    <a:pt x="10800" y="0"/>
                  </a:cubicBezTo>
                  <a:cubicBezTo>
                    <a:pt x="16200" y="0"/>
                    <a:pt x="21600" y="1137"/>
                    <a:pt x="21600" y="2274"/>
                  </a:cubicBezTo>
                  <a:cubicBezTo>
                    <a:pt x="21600" y="19326"/>
                    <a:pt x="21600" y="19326"/>
                    <a:pt x="21600" y="19326"/>
                  </a:cubicBezTo>
                  <a:cubicBezTo>
                    <a:pt x="21600" y="20463"/>
                    <a:pt x="16200" y="21600"/>
                    <a:pt x="10800" y="216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9" name="Freeform 114"/>
            <p:cNvSpPr/>
            <p:nvPr/>
          </p:nvSpPr>
          <p:spPr>
            <a:xfrm>
              <a:off x="193686" y="70796"/>
              <a:ext cx="49243" cy="12701"/>
            </a:xfrm>
            <a:custGeom>
              <a:avLst/>
              <a:gdLst/>
              <a:ahLst/>
              <a:cxnLst>
                <a:cxn ang="0">
                  <a:pos x="wd2" y="hd2"/>
                </a:cxn>
                <a:cxn ang="5400000">
                  <a:pos x="wd2" y="hd2"/>
                </a:cxn>
                <a:cxn ang="10800000">
                  <a:pos x="wd2" y="hd2"/>
                </a:cxn>
                <a:cxn ang="16200000">
                  <a:pos x="wd2" y="hd2"/>
                </a:cxn>
              </a:cxnLst>
              <a:rect l="0" t="0" r="r" b="b"/>
              <a:pathLst>
                <a:path w="21600" h="21600" extrusionOk="0">
                  <a:moveTo>
                    <a:pt x="19326" y="21600"/>
                  </a:moveTo>
                  <a:cubicBezTo>
                    <a:pt x="2274" y="21600"/>
                    <a:pt x="2274" y="21600"/>
                    <a:pt x="2274" y="21600"/>
                  </a:cubicBezTo>
                  <a:cubicBezTo>
                    <a:pt x="1137" y="21600"/>
                    <a:pt x="0" y="16200"/>
                    <a:pt x="0" y="10800"/>
                  </a:cubicBezTo>
                  <a:cubicBezTo>
                    <a:pt x="0" y="5400"/>
                    <a:pt x="1137" y="0"/>
                    <a:pt x="2274" y="0"/>
                  </a:cubicBezTo>
                  <a:cubicBezTo>
                    <a:pt x="19326" y="0"/>
                    <a:pt x="19326" y="0"/>
                    <a:pt x="19326" y="0"/>
                  </a:cubicBezTo>
                  <a:cubicBezTo>
                    <a:pt x="20463" y="0"/>
                    <a:pt x="21600" y="5400"/>
                    <a:pt x="21600" y="10800"/>
                  </a:cubicBezTo>
                  <a:cubicBezTo>
                    <a:pt x="21600" y="16200"/>
                    <a:pt x="20463" y="21600"/>
                    <a:pt x="19326" y="216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81" name="Title 13"/>
          <p:cNvSpPr txBox="1"/>
          <p:nvPr/>
        </p:nvSpPr>
        <p:spPr>
          <a:xfrm>
            <a:off x="2031169" y="287421"/>
            <a:ext cx="8596694" cy="1737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defRPr sz="6000" b="1">
                <a:latin typeface="Raleway"/>
                <a:ea typeface="Raleway"/>
                <a:cs typeface="Raleway"/>
                <a:sym typeface="Raleway"/>
              </a:defRPr>
            </a:pPr>
            <a:r>
              <a:t>CHOOSING THE </a:t>
            </a:r>
            <a:endParaRPr sz="4400">
              <a:latin typeface="Carlito"/>
              <a:ea typeface="Carlito"/>
              <a:cs typeface="Carlito"/>
              <a:sym typeface="Carlito"/>
            </a:endParaRPr>
          </a:p>
          <a:p>
            <a:pPr algn="ctr">
              <a:lnSpc>
                <a:spcPct val="90000"/>
              </a:lnSpc>
              <a:defRPr sz="6000" b="1">
                <a:latin typeface="Raleway"/>
                <a:ea typeface="Raleway"/>
                <a:cs typeface="Raleway"/>
                <a:sym typeface="Raleway"/>
              </a:defRPr>
            </a:pPr>
            <a:r>
              <a:t>RIGHT MEDIATOR</a:t>
            </a:r>
          </a:p>
        </p:txBody>
      </p:sp>
      <p:sp>
        <p:nvSpPr>
          <p:cNvPr id="282" name="Straight Connector 5"/>
          <p:cNvSpPr/>
          <p:nvPr/>
        </p:nvSpPr>
        <p:spPr>
          <a:xfrm>
            <a:off x="817122" y="4435814"/>
            <a:ext cx="10352232" cy="1"/>
          </a:xfrm>
          <a:prstGeom prst="line">
            <a:avLst/>
          </a:prstGeom>
          <a:ln w="88900">
            <a:solidFill>
              <a:srgbClr val="44546A"/>
            </a:solidFill>
            <a:miter/>
          </a:ln>
        </p:spPr>
        <p:txBody>
          <a:bodyPr lIns="45719" rIns="45719"/>
          <a:lstStyle/>
          <a:p>
            <a:endParaRPr/>
          </a:p>
        </p:txBody>
      </p:sp>
      <p:pic>
        <p:nvPicPr>
          <p:cNvPr id="283" name="Picture 2" descr="Picture 2"/>
          <p:cNvPicPr>
            <a:picLocks noChangeAspect="1"/>
          </p:cNvPicPr>
          <p:nvPr/>
        </p:nvPicPr>
        <p:blipFill>
          <a:blip r:embed="rId4"/>
          <a:stretch>
            <a:fillRect/>
          </a:stretch>
        </p:blipFill>
        <p:spPr>
          <a:xfrm>
            <a:off x="3576989" y="1529950"/>
            <a:ext cx="3333751" cy="3333751"/>
          </a:xfrm>
          <a:prstGeom prst="rect">
            <a:avLst/>
          </a:prstGeom>
          <a:ln w="12700">
            <a:miter lim="400000"/>
          </a:ln>
        </p:spPr>
      </p:pic>
      <p:pic>
        <p:nvPicPr>
          <p:cNvPr id="284" name="Picture 2" descr="Picture 2"/>
          <p:cNvPicPr>
            <a:picLocks noChangeAspect="1"/>
          </p:cNvPicPr>
          <p:nvPr/>
        </p:nvPicPr>
        <p:blipFill>
          <a:blip r:embed="rId4"/>
          <a:stretch>
            <a:fillRect/>
          </a:stretch>
        </p:blipFill>
        <p:spPr>
          <a:xfrm>
            <a:off x="2685445" y="759339"/>
            <a:ext cx="3333751" cy="3333751"/>
          </a:xfrm>
          <a:prstGeom prst="rect">
            <a:avLst/>
          </a:prstGeom>
          <a:ln w="12700">
            <a:miter lim="400000"/>
          </a:ln>
        </p:spPr>
      </p:pic>
      <p:sp>
        <p:nvSpPr>
          <p:cNvPr id="285" name="Oval 5"/>
          <p:cNvSpPr/>
          <p:nvPr/>
        </p:nvSpPr>
        <p:spPr>
          <a:xfrm>
            <a:off x="4100672" y="2673901"/>
            <a:ext cx="1486335" cy="1488473"/>
          </a:xfrm>
          <a:prstGeom prst="ellipse">
            <a:avLst/>
          </a:prstGeom>
          <a:solidFill>
            <a:schemeClr val="accent4"/>
          </a:solidFill>
          <a:ln w="12700">
            <a:miter lim="400000"/>
          </a:ln>
          <a:effectLst>
            <a:outerShdw blurRad="127000" dist="38100" dir="2700000" rotWithShape="0">
              <a:srgbClr val="000000">
                <a:alpha val="20000"/>
              </a:srgbClr>
            </a:outerShdw>
          </a:effectLst>
        </p:spPr>
        <p:txBody>
          <a:bodyPr lIns="45719" rIns="45719" anchor="ctr"/>
          <a:lstStyle/>
          <a:p>
            <a:pPr algn="ctr">
              <a:defRPr>
                <a:solidFill>
                  <a:srgbClr val="FFFFFF"/>
                </a:solidFill>
              </a:defRPr>
            </a:pPr>
            <a:endParaRPr/>
          </a:p>
        </p:txBody>
      </p:sp>
      <p:sp>
        <p:nvSpPr>
          <p:cNvPr id="286" name="Oval 5"/>
          <p:cNvSpPr/>
          <p:nvPr/>
        </p:nvSpPr>
        <p:spPr>
          <a:xfrm>
            <a:off x="6737449" y="2685725"/>
            <a:ext cx="1486335" cy="1488473"/>
          </a:xfrm>
          <a:prstGeom prst="ellipse">
            <a:avLst/>
          </a:prstGeom>
          <a:solidFill>
            <a:schemeClr val="accent4"/>
          </a:solidFill>
          <a:ln w="12700">
            <a:miter lim="400000"/>
          </a:ln>
          <a:effectLst>
            <a:outerShdw blurRad="127000" dist="38100" dir="2700000" rotWithShape="0">
              <a:srgbClr val="000000">
                <a:alpha val="20000"/>
              </a:srgbClr>
            </a:outerShdw>
          </a:effectLst>
        </p:spPr>
        <p:txBody>
          <a:bodyPr lIns="45719" rIns="45719" anchor="ctr"/>
          <a:lstStyle/>
          <a:p>
            <a:pPr algn="ctr">
              <a:defRPr>
                <a:solidFill>
                  <a:srgbClr val="FFFFFF"/>
                </a:solidFill>
              </a:defRPr>
            </a:pPr>
            <a:endParaRPr/>
          </a:p>
        </p:txBody>
      </p:sp>
      <p:sp>
        <p:nvSpPr>
          <p:cNvPr id="287" name="Oval 5"/>
          <p:cNvSpPr/>
          <p:nvPr/>
        </p:nvSpPr>
        <p:spPr>
          <a:xfrm>
            <a:off x="9186925" y="2673900"/>
            <a:ext cx="1486335" cy="1488473"/>
          </a:xfrm>
          <a:prstGeom prst="ellipse">
            <a:avLst/>
          </a:prstGeom>
          <a:solidFill>
            <a:schemeClr val="accent4"/>
          </a:solidFill>
          <a:ln w="12700">
            <a:miter lim="400000"/>
          </a:ln>
          <a:effectLst>
            <a:outerShdw blurRad="127000" dist="38100" dir="2700000" rotWithShape="0">
              <a:srgbClr val="000000">
                <a:alpha val="20000"/>
              </a:srgbClr>
            </a:outerShdw>
          </a:effectLst>
        </p:spPr>
        <p:txBody>
          <a:bodyPr lIns="45719" rIns="45719" anchor="ctr"/>
          <a:lstStyle/>
          <a:p>
            <a:pPr algn="ctr">
              <a:defRPr>
                <a:solidFill>
                  <a:srgbClr val="FFFFFF"/>
                </a:solidFill>
              </a:defRPr>
            </a:pPr>
            <a:endParaRPr/>
          </a:p>
        </p:txBody>
      </p:sp>
      <p:pic>
        <p:nvPicPr>
          <p:cNvPr id="288" name="Graphic 11" descr="Graphic 11"/>
          <p:cNvPicPr>
            <a:picLocks noChangeAspect="1"/>
          </p:cNvPicPr>
          <p:nvPr/>
        </p:nvPicPr>
        <p:blipFill>
          <a:blip r:embed="rId5"/>
          <a:stretch>
            <a:fillRect/>
          </a:stretch>
        </p:blipFill>
        <p:spPr>
          <a:xfrm>
            <a:off x="1560731" y="2886495"/>
            <a:ext cx="1121433" cy="1121433"/>
          </a:xfrm>
          <a:prstGeom prst="rect">
            <a:avLst/>
          </a:prstGeom>
          <a:ln w="12700">
            <a:miter lim="400000"/>
          </a:ln>
        </p:spPr>
      </p:pic>
      <p:pic>
        <p:nvPicPr>
          <p:cNvPr id="289" name="Graphic 15" descr="Graphic 15"/>
          <p:cNvPicPr>
            <a:picLocks noChangeAspect="1"/>
          </p:cNvPicPr>
          <p:nvPr/>
        </p:nvPicPr>
        <p:blipFill>
          <a:blip r:embed="rId6"/>
          <a:stretch>
            <a:fillRect/>
          </a:stretch>
        </p:blipFill>
        <p:spPr>
          <a:xfrm>
            <a:off x="4336496" y="2860092"/>
            <a:ext cx="1105535" cy="1105535"/>
          </a:xfrm>
          <a:prstGeom prst="rect">
            <a:avLst/>
          </a:prstGeom>
          <a:ln w="12700">
            <a:miter lim="400000"/>
          </a:ln>
        </p:spPr>
      </p:pic>
      <p:pic>
        <p:nvPicPr>
          <p:cNvPr id="290" name="Graphic 18" descr="Graphic 18"/>
          <p:cNvPicPr>
            <a:picLocks noChangeAspect="1"/>
          </p:cNvPicPr>
          <p:nvPr/>
        </p:nvPicPr>
        <p:blipFill>
          <a:blip r:embed="rId7"/>
          <a:stretch>
            <a:fillRect/>
          </a:stretch>
        </p:blipFill>
        <p:spPr>
          <a:xfrm>
            <a:off x="6982338" y="2846410"/>
            <a:ext cx="1028652" cy="1028652"/>
          </a:xfrm>
          <a:prstGeom prst="rect">
            <a:avLst/>
          </a:prstGeom>
          <a:ln w="12700">
            <a:miter lim="400000"/>
          </a:ln>
        </p:spPr>
      </p:pic>
      <p:pic>
        <p:nvPicPr>
          <p:cNvPr id="291" name="Graphic 22" descr="Graphic 22"/>
          <p:cNvPicPr>
            <a:picLocks noChangeAspect="1"/>
          </p:cNvPicPr>
          <p:nvPr/>
        </p:nvPicPr>
        <p:blipFill>
          <a:blip r:embed="rId8"/>
          <a:stretch>
            <a:fillRect/>
          </a:stretch>
        </p:blipFill>
        <p:spPr>
          <a:xfrm>
            <a:off x="9386806" y="2830965"/>
            <a:ext cx="1086571" cy="108657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6" name="Picture 5"/>
          <p:cNvGrpSpPr/>
          <p:nvPr/>
        </p:nvGrpSpPr>
        <p:grpSpPr>
          <a:xfrm>
            <a:off x="0" y="-1"/>
            <a:ext cx="12192000" cy="6858001"/>
            <a:chOff x="0" y="0"/>
            <a:chExt cx="12192000" cy="6858000"/>
          </a:xfrm>
        </p:grpSpPr>
        <p:sp>
          <p:nvSpPr>
            <p:cNvPr id="354" name="Rectangle"/>
            <p:cNvSpPr/>
            <p:nvPr/>
          </p:nvSpPr>
          <p:spPr>
            <a:xfrm>
              <a:off x="0" y="0"/>
              <a:ext cx="12192000" cy="6858000"/>
            </a:xfrm>
            <a:prstGeom prst="rect">
              <a:avLst/>
            </a:prstGeom>
            <a:solidFill>
              <a:srgbClr val="152D47"/>
            </a:solidFill>
            <a:ln w="12700" cap="flat">
              <a:noFill/>
              <a:miter lim="400000"/>
            </a:ln>
            <a:effectLst/>
          </p:spPr>
          <p:txBody>
            <a:bodyPr wrap="square" lIns="45719" tIns="45719" rIns="45719" bIns="45719" numCol="1" anchor="ctr">
              <a:noAutofit/>
            </a:bodyPr>
            <a:lstStyle/>
            <a:p>
              <a:endParaRPr/>
            </a:p>
          </p:txBody>
        </p:sp>
        <p:pic>
          <p:nvPicPr>
            <p:cNvPr id="355" name="image4.jpeg" descr="image4.jpeg"/>
            <p:cNvPicPr>
              <a:picLocks noChangeAspect="1"/>
            </p:cNvPicPr>
            <p:nvPr/>
          </p:nvPicPr>
          <p:blipFill>
            <a:blip r:embed="rId3"/>
            <a:srcRect t="14061" b="1562"/>
            <a:stretch>
              <a:fillRect/>
            </a:stretch>
          </p:blipFill>
          <p:spPr>
            <a:xfrm>
              <a:off x="0" y="-1"/>
              <a:ext cx="12192000" cy="6858001"/>
            </a:xfrm>
            <a:prstGeom prst="rect">
              <a:avLst/>
            </a:prstGeom>
            <a:ln w="12700" cap="flat">
              <a:noFill/>
              <a:miter lim="400000"/>
            </a:ln>
            <a:effectLst/>
          </p:spPr>
        </p:pic>
      </p:grpSp>
      <p:sp>
        <p:nvSpPr>
          <p:cNvPr id="357" name="Parallelogram 6"/>
          <p:cNvSpPr/>
          <p:nvPr/>
        </p:nvSpPr>
        <p:spPr>
          <a:xfrm>
            <a:off x="0" y="0"/>
            <a:ext cx="12192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792" y="0"/>
                </a:lnTo>
                <a:lnTo>
                  <a:pt x="21600" y="0"/>
                </a:lnTo>
                <a:lnTo>
                  <a:pt x="16808" y="21600"/>
                </a:lnTo>
                <a:close/>
              </a:path>
            </a:pathLst>
          </a:custGeom>
          <a:solidFill>
            <a:srgbClr val="44546A">
              <a:alpha val="75000"/>
            </a:srgbClr>
          </a:solidFill>
          <a:ln w="12700">
            <a:miter lim="400000"/>
          </a:ln>
        </p:spPr>
        <p:txBody>
          <a:bodyPr lIns="45719" rIns="45719" anchor="ctr"/>
          <a:lstStyle/>
          <a:p>
            <a:pPr algn="ctr">
              <a:defRPr>
                <a:solidFill>
                  <a:srgbClr val="FFFFFF"/>
                </a:solidFill>
              </a:defRPr>
            </a:pPr>
            <a:endParaRPr/>
          </a:p>
        </p:txBody>
      </p:sp>
      <p:sp>
        <p:nvSpPr>
          <p:cNvPr id="358" name="Straight Connector 8"/>
          <p:cNvSpPr/>
          <p:nvPr/>
        </p:nvSpPr>
        <p:spPr>
          <a:xfrm flipH="1">
            <a:off x="9283700" y="3429000"/>
            <a:ext cx="1555766" cy="3962400"/>
          </a:xfrm>
          <a:prstGeom prst="line">
            <a:avLst/>
          </a:prstGeom>
          <a:ln w="127000" cap="rnd">
            <a:solidFill>
              <a:srgbClr val="FCC230"/>
            </a:solidFill>
            <a:bevel/>
          </a:ln>
        </p:spPr>
        <p:txBody>
          <a:bodyPr lIns="45719" rIns="45719"/>
          <a:lstStyle/>
          <a:p>
            <a:endParaRPr/>
          </a:p>
        </p:txBody>
      </p:sp>
      <p:sp>
        <p:nvSpPr>
          <p:cNvPr id="359" name="Straight Connector 9"/>
          <p:cNvSpPr/>
          <p:nvPr/>
        </p:nvSpPr>
        <p:spPr>
          <a:xfrm flipH="1">
            <a:off x="571499" y="-177800"/>
            <a:ext cx="2209802" cy="5626100"/>
          </a:xfrm>
          <a:prstGeom prst="line">
            <a:avLst/>
          </a:prstGeom>
          <a:ln w="127000" cap="rnd">
            <a:solidFill>
              <a:schemeClr val="accent4"/>
            </a:solidFill>
            <a:bevel/>
          </a:ln>
        </p:spPr>
        <p:txBody>
          <a:bodyPr lIns="45719" rIns="45719"/>
          <a:lstStyle/>
          <a:p>
            <a:endParaRPr/>
          </a:p>
        </p:txBody>
      </p:sp>
      <p:sp>
        <p:nvSpPr>
          <p:cNvPr id="360" name="Straight Connector 10"/>
          <p:cNvSpPr/>
          <p:nvPr/>
        </p:nvSpPr>
        <p:spPr>
          <a:xfrm flipH="1">
            <a:off x="1816100" y="-203967"/>
            <a:ext cx="1466851" cy="3734567"/>
          </a:xfrm>
          <a:prstGeom prst="line">
            <a:avLst/>
          </a:prstGeom>
          <a:ln w="127000" cap="rnd">
            <a:solidFill>
              <a:schemeClr val="accent4"/>
            </a:solidFill>
            <a:bevel/>
          </a:ln>
        </p:spPr>
        <p:txBody>
          <a:bodyPr lIns="45719" rIns="45719"/>
          <a:lstStyle/>
          <a:p>
            <a:endParaRPr/>
          </a:p>
        </p:txBody>
      </p:sp>
      <p:sp>
        <p:nvSpPr>
          <p:cNvPr id="361" name="Straight Connector 12"/>
          <p:cNvSpPr/>
          <p:nvPr/>
        </p:nvSpPr>
        <p:spPr>
          <a:xfrm flipH="1">
            <a:off x="8775699" y="1765300"/>
            <a:ext cx="2209802" cy="5626100"/>
          </a:xfrm>
          <a:prstGeom prst="line">
            <a:avLst/>
          </a:prstGeom>
          <a:ln w="127000" cap="rnd">
            <a:solidFill>
              <a:srgbClr val="FCC230"/>
            </a:solidFill>
            <a:bevel/>
          </a:ln>
        </p:spPr>
        <p:txBody>
          <a:bodyPr lIns="45719" rIns="45719"/>
          <a:lstStyle/>
          <a:p>
            <a:endParaRPr/>
          </a:p>
        </p:txBody>
      </p:sp>
      <p:sp>
        <p:nvSpPr>
          <p:cNvPr id="362" name="Title 13"/>
          <p:cNvSpPr txBox="1"/>
          <p:nvPr/>
        </p:nvSpPr>
        <p:spPr>
          <a:xfrm>
            <a:off x="2231783" y="2566630"/>
            <a:ext cx="7728433" cy="2461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defRPr sz="6000">
                <a:solidFill>
                  <a:srgbClr val="FFFFFF"/>
                </a:solidFill>
                <a:latin typeface="Calibri Light"/>
                <a:ea typeface="Calibri Light"/>
                <a:cs typeface="Calibri Light"/>
                <a:sym typeface="Calibri Light"/>
              </a:defRPr>
            </a:pPr>
            <a:r>
              <a:t>PREPARATION: </a:t>
            </a:r>
            <a:endParaRPr sz="4400"/>
          </a:p>
          <a:p>
            <a:pPr algn="ctr">
              <a:lnSpc>
                <a:spcPct val="90000"/>
              </a:lnSpc>
              <a:defRPr sz="6000">
                <a:solidFill>
                  <a:srgbClr val="FFFFFF"/>
                </a:solidFill>
                <a:latin typeface="Calibri Light"/>
                <a:ea typeface="Calibri Light"/>
                <a:cs typeface="Calibri Light"/>
                <a:sym typeface="Calibri Light"/>
              </a:defRPr>
            </a:pPr>
            <a:r>
              <a:t>Selecting the Right Attendees</a:t>
            </a:r>
          </a:p>
        </p:txBody>
      </p:sp>
      <p:sp>
        <p:nvSpPr>
          <p:cNvPr id="363" name="TextBox 11"/>
          <p:cNvSpPr txBox="1"/>
          <p:nvPr/>
        </p:nvSpPr>
        <p:spPr>
          <a:xfrm>
            <a:off x="5168882" y="1194227"/>
            <a:ext cx="3740170" cy="1231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8000" b="1">
                <a:solidFill>
                  <a:schemeClr val="accent4"/>
                </a:solidFill>
              </a:defRPr>
            </a:pPr>
            <a:r>
              <a:rPr dirty="0"/>
              <a:t>01.</a:t>
            </a:r>
            <a:r>
              <a:rPr lang="en-US" dirty="0"/>
              <a:t>4</a:t>
            </a:r>
            <a:r>
              <a:rPr dirty="0"/>
              <a:t>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 name="Group 14"/>
          <p:cNvGrpSpPr/>
          <p:nvPr/>
        </p:nvGrpSpPr>
        <p:grpSpPr>
          <a:xfrm>
            <a:off x="0" y="75047"/>
            <a:ext cx="466065" cy="1473570"/>
            <a:chOff x="0" y="0"/>
            <a:chExt cx="466063" cy="1473569"/>
          </a:xfrm>
        </p:grpSpPr>
        <p:sp>
          <p:nvSpPr>
            <p:cNvPr id="365" name="Rectangle 65"/>
            <p:cNvSpPr/>
            <p:nvPr/>
          </p:nvSpPr>
          <p:spPr>
            <a:xfrm rot="5400000">
              <a:off x="0" y="-1"/>
              <a:ext cx="466065" cy="4660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lnTo>
                    <a:pt x="21600" y="21600"/>
                  </a:lnTo>
                  <a:lnTo>
                    <a:pt x="0" y="21600"/>
                  </a:lnTo>
                  <a:lnTo>
                    <a:pt x="0" y="10800"/>
                  </a:lnTo>
                  <a:cubicBezTo>
                    <a:pt x="0" y="4835"/>
                    <a:pt x="4835" y="0"/>
                    <a:pt x="10800" y="0"/>
                  </a:cubicBezTo>
                  <a:close/>
                </a:path>
              </a:pathLst>
            </a:custGeom>
            <a:solidFill>
              <a:srgbClr val="44546A"/>
            </a:solidFill>
            <a:ln w="12700" cap="flat">
              <a:noFill/>
              <a:miter lim="400000"/>
            </a:ln>
            <a:effectLst/>
          </p:spPr>
          <p:txBody>
            <a:bodyPr wrap="square" lIns="45719" tIns="45719" rIns="45719" bIns="45719" numCol="1" anchor="ctr">
              <a:noAutofit/>
            </a:bodyPr>
            <a:lstStyle/>
            <a:p>
              <a:pPr algn="ctr">
                <a:defRPr>
                  <a:solidFill>
                    <a:srgbClr val="FFFFFF"/>
                  </a:solidFill>
                  <a:latin typeface="Calibri Light"/>
                  <a:ea typeface="Calibri Light"/>
                  <a:cs typeface="Calibri Light"/>
                  <a:sym typeface="Calibri Light"/>
                </a:defRPr>
              </a:pPr>
              <a:endParaRPr/>
            </a:p>
          </p:txBody>
        </p:sp>
        <p:sp>
          <p:nvSpPr>
            <p:cNvPr id="366" name="Rectangle 66"/>
            <p:cNvSpPr/>
            <p:nvPr/>
          </p:nvSpPr>
          <p:spPr>
            <a:xfrm rot="5400000">
              <a:off x="0" y="503752"/>
              <a:ext cx="466065" cy="4660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lnTo>
                    <a:pt x="21600" y="21600"/>
                  </a:lnTo>
                  <a:lnTo>
                    <a:pt x="0" y="21600"/>
                  </a:lnTo>
                  <a:lnTo>
                    <a:pt x="0" y="10800"/>
                  </a:lnTo>
                  <a:cubicBezTo>
                    <a:pt x="0" y="4835"/>
                    <a:pt x="4835" y="0"/>
                    <a:pt x="10800" y="0"/>
                  </a:cubicBezTo>
                  <a:close/>
                </a:path>
              </a:pathLst>
            </a:custGeom>
            <a:solidFill>
              <a:srgbClr val="44546A"/>
            </a:solidFill>
            <a:ln w="12700" cap="flat">
              <a:noFill/>
              <a:miter lim="400000"/>
            </a:ln>
            <a:effectLst/>
          </p:spPr>
          <p:txBody>
            <a:bodyPr wrap="square" lIns="45719" tIns="45719" rIns="45719" bIns="45719" numCol="1" anchor="ctr">
              <a:noAutofit/>
            </a:bodyPr>
            <a:lstStyle/>
            <a:p>
              <a:pPr algn="ctr">
                <a:defRPr>
                  <a:solidFill>
                    <a:srgbClr val="FFFFFF"/>
                  </a:solidFill>
                  <a:latin typeface="Calibri Light"/>
                  <a:ea typeface="Calibri Light"/>
                  <a:cs typeface="Calibri Light"/>
                  <a:sym typeface="Calibri Light"/>
                </a:defRPr>
              </a:pPr>
              <a:endParaRPr/>
            </a:p>
          </p:txBody>
        </p:sp>
        <p:sp>
          <p:nvSpPr>
            <p:cNvPr id="367" name="Rectangle 67"/>
            <p:cNvSpPr/>
            <p:nvPr/>
          </p:nvSpPr>
          <p:spPr>
            <a:xfrm rot="5400000">
              <a:off x="0" y="1007504"/>
              <a:ext cx="466065" cy="4660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lnTo>
                    <a:pt x="21600" y="21600"/>
                  </a:lnTo>
                  <a:lnTo>
                    <a:pt x="0" y="21600"/>
                  </a:lnTo>
                  <a:lnTo>
                    <a:pt x="0" y="10800"/>
                  </a:lnTo>
                  <a:cubicBezTo>
                    <a:pt x="0" y="4835"/>
                    <a:pt x="4835" y="0"/>
                    <a:pt x="10800" y="0"/>
                  </a:cubicBezTo>
                  <a:close/>
                </a:path>
              </a:pathLst>
            </a:custGeom>
            <a:solidFill>
              <a:srgbClr val="44546A"/>
            </a:solidFill>
            <a:ln w="12700" cap="flat">
              <a:noFill/>
              <a:miter lim="400000"/>
            </a:ln>
            <a:effectLst/>
          </p:spPr>
          <p:txBody>
            <a:bodyPr wrap="square" lIns="45719" tIns="45719" rIns="45719" bIns="45719" numCol="1" anchor="ctr">
              <a:noAutofit/>
            </a:bodyPr>
            <a:lstStyle/>
            <a:p>
              <a:pPr algn="ctr">
                <a:defRPr>
                  <a:solidFill>
                    <a:srgbClr val="FFFFFF"/>
                  </a:solidFill>
                  <a:latin typeface="Calibri Light"/>
                  <a:ea typeface="Calibri Light"/>
                  <a:cs typeface="Calibri Light"/>
                  <a:sym typeface="Calibri Light"/>
                </a:defRPr>
              </a:pPr>
              <a:endParaRPr/>
            </a:p>
          </p:txBody>
        </p:sp>
      </p:grpSp>
      <p:sp>
        <p:nvSpPr>
          <p:cNvPr id="369" name="TextBox 55"/>
          <p:cNvSpPr txBox="1"/>
          <p:nvPr/>
        </p:nvSpPr>
        <p:spPr>
          <a:xfrm>
            <a:off x="652467" y="3159042"/>
            <a:ext cx="3364727" cy="557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r">
              <a:defRPr sz="2400" b="1"/>
            </a:pPr>
            <a:r>
              <a:t>AUTHORITY TO SETTLE</a:t>
            </a:r>
          </a:p>
          <a:p>
            <a:pPr algn="r">
              <a:defRPr sz="1400"/>
            </a:pPr>
            <a:r>
              <a:t> </a:t>
            </a:r>
          </a:p>
        </p:txBody>
      </p:sp>
      <p:sp>
        <p:nvSpPr>
          <p:cNvPr id="370" name="TextBox 62"/>
          <p:cNvSpPr txBox="1"/>
          <p:nvPr/>
        </p:nvSpPr>
        <p:spPr>
          <a:xfrm>
            <a:off x="466065" y="4919345"/>
            <a:ext cx="3444124" cy="301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r">
              <a:defRPr sz="2400" b="1"/>
            </a:lvl1pPr>
          </a:lstStyle>
          <a:p>
            <a:r>
              <a:t>DECLARATIONS</a:t>
            </a:r>
          </a:p>
        </p:txBody>
      </p:sp>
      <p:sp>
        <p:nvSpPr>
          <p:cNvPr id="371" name="TextBox 71"/>
          <p:cNvSpPr txBox="1"/>
          <p:nvPr/>
        </p:nvSpPr>
        <p:spPr>
          <a:xfrm>
            <a:off x="8360943" y="3075992"/>
            <a:ext cx="3364993" cy="301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defRPr sz="2400" b="1"/>
            </a:lvl1pPr>
          </a:lstStyle>
          <a:p>
            <a:r>
              <a:t>FACT WITNESSES</a:t>
            </a:r>
          </a:p>
        </p:txBody>
      </p:sp>
      <p:sp>
        <p:nvSpPr>
          <p:cNvPr id="372" name="TextBox 75"/>
          <p:cNvSpPr txBox="1"/>
          <p:nvPr/>
        </p:nvSpPr>
        <p:spPr>
          <a:xfrm>
            <a:off x="8360943" y="4898616"/>
            <a:ext cx="3364993" cy="301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defRPr sz="2400" b="1"/>
            </a:lvl1pPr>
          </a:lstStyle>
          <a:p>
            <a:r>
              <a:t>EXPERT WITNESSES</a:t>
            </a:r>
          </a:p>
        </p:txBody>
      </p:sp>
      <p:sp>
        <p:nvSpPr>
          <p:cNvPr id="373" name="Teardrop 44"/>
          <p:cNvSpPr/>
          <p:nvPr/>
        </p:nvSpPr>
        <p:spPr>
          <a:xfrm rot="5400000" flipH="1" flipV="1">
            <a:off x="6176450" y="4224923"/>
            <a:ext cx="1689875" cy="168987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44546A"/>
          </a:solidFill>
          <a:ln w="57150">
            <a:solidFill>
              <a:srgbClr val="FFFFFF"/>
            </a:solidFill>
            <a:miter/>
          </a:ln>
        </p:spPr>
        <p:txBody>
          <a:bodyPr lIns="45719" rIns="45719" anchor="ctr"/>
          <a:lstStyle/>
          <a:p>
            <a:pPr algn="ctr">
              <a:defRPr>
                <a:solidFill>
                  <a:srgbClr val="FFFFFF"/>
                </a:solidFill>
              </a:defRPr>
            </a:pPr>
            <a:endParaRPr/>
          </a:p>
        </p:txBody>
      </p:sp>
      <p:sp>
        <p:nvSpPr>
          <p:cNvPr id="374" name="Teardrop 40"/>
          <p:cNvSpPr/>
          <p:nvPr/>
        </p:nvSpPr>
        <p:spPr>
          <a:xfrm rot="16200000" flipH="1">
            <a:off x="6176450" y="2402177"/>
            <a:ext cx="1689875" cy="168987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ED625B"/>
          </a:solidFill>
          <a:ln w="57150">
            <a:solidFill>
              <a:srgbClr val="FFFFFF"/>
            </a:solidFill>
            <a:miter/>
          </a:ln>
        </p:spPr>
        <p:txBody>
          <a:bodyPr lIns="45719" rIns="45719" anchor="ctr"/>
          <a:lstStyle/>
          <a:p>
            <a:pPr algn="ctr">
              <a:defRPr>
                <a:solidFill>
                  <a:srgbClr val="FFFFFF"/>
                </a:solidFill>
              </a:defRPr>
            </a:pPr>
            <a:endParaRPr/>
          </a:p>
        </p:txBody>
      </p:sp>
      <p:sp>
        <p:nvSpPr>
          <p:cNvPr id="375" name="Teardrop 8"/>
          <p:cNvSpPr/>
          <p:nvPr/>
        </p:nvSpPr>
        <p:spPr>
          <a:xfrm rot="5400000">
            <a:off x="4325675" y="2402177"/>
            <a:ext cx="1689875" cy="168987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CC230"/>
          </a:solidFill>
          <a:ln w="57150">
            <a:solidFill>
              <a:srgbClr val="FFFFFF"/>
            </a:solidFill>
            <a:miter/>
          </a:ln>
        </p:spPr>
        <p:txBody>
          <a:bodyPr lIns="45719" rIns="45719" anchor="ctr"/>
          <a:lstStyle/>
          <a:p>
            <a:pPr algn="ctr">
              <a:defRPr>
                <a:solidFill>
                  <a:srgbClr val="FFFFFF"/>
                </a:solidFill>
              </a:defRPr>
            </a:pPr>
            <a:endParaRPr/>
          </a:p>
        </p:txBody>
      </p:sp>
      <p:sp>
        <p:nvSpPr>
          <p:cNvPr id="376" name="Teardrop 43"/>
          <p:cNvSpPr/>
          <p:nvPr/>
        </p:nvSpPr>
        <p:spPr>
          <a:xfrm rot="16200000" flipV="1">
            <a:off x="4325675" y="4224923"/>
            <a:ext cx="1689875" cy="168987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404040"/>
          </a:solidFill>
          <a:ln w="57150">
            <a:solidFill>
              <a:srgbClr val="FFFFFF"/>
            </a:solidFill>
            <a:miter/>
          </a:ln>
        </p:spPr>
        <p:txBody>
          <a:bodyPr lIns="45719" rIns="45719" anchor="ctr"/>
          <a:lstStyle/>
          <a:p>
            <a:pPr algn="ctr">
              <a:defRPr>
                <a:solidFill>
                  <a:srgbClr val="FFFFFF"/>
                </a:solidFill>
              </a:defRPr>
            </a:pPr>
            <a:endParaRPr/>
          </a:p>
        </p:txBody>
      </p:sp>
      <p:sp>
        <p:nvSpPr>
          <p:cNvPr id="377" name="Title 13"/>
          <p:cNvSpPr txBox="1"/>
          <p:nvPr/>
        </p:nvSpPr>
        <p:spPr>
          <a:xfrm>
            <a:off x="1797653" y="193325"/>
            <a:ext cx="8596694" cy="1737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90000"/>
              </a:lnSpc>
              <a:defRPr sz="6000" b="1">
                <a:latin typeface="Raleway"/>
                <a:ea typeface="Raleway"/>
                <a:cs typeface="Raleway"/>
                <a:sym typeface="Raleway"/>
              </a:defRPr>
            </a:lvl1pPr>
          </a:lstStyle>
          <a:p>
            <a:r>
              <a:t>SELECTING THE RIGHT ATTENDEES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 name="Picture 5"/>
          <p:cNvGrpSpPr/>
          <p:nvPr/>
        </p:nvGrpSpPr>
        <p:grpSpPr>
          <a:xfrm>
            <a:off x="0" y="-1"/>
            <a:ext cx="12192000" cy="6858001"/>
            <a:chOff x="0" y="0"/>
            <a:chExt cx="12192000" cy="6858000"/>
          </a:xfrm>
        </p:grpSpPr>
        <p:sp>
          <p:nvSpPr>
            <p:cNvPr id="295" name="Rectangle"/>
            <p:cNvSpPr/>
            <p:nvPr/>
          </p:nvSpPr>
          <p:spPr>
            <a:xfrm>
              <a:off x="0" y="0"/>
              <a:ext cx="12192000" cy="6858000"/>
            </a:xfrm>
            <a:prstGeom prst="rect">
              <a:avLst/>
            </a:prstGeom>
            <a:solidFill>
              <a:srgbClr val="152D47"/>
            </a:solidFill>
            <a:ln w="12700" cap="flat">
              <a:noFill/>
              <a:miter lim="400000"/>
            </a:ln>
            <a:effectLst/>
          </p:spPr>
          <p:txBody>
            <a:bodyPr wrap="square" lIns="45719" tIns="45719" rIns="45719" bIns="45719" numCol="1" anchor="ctr">
              <a:noAutofit/>
            </a:bodyPr>
            <a:lstStyle/>
            <a:p>
              <a:endParaRPr/>
            </a:p>
          </p:txBody>
        </p:sp>
        <p:pic>
          <p:nvPicPr>
            <p:cNvPr id="296" name="image4.jpeg" descr="image4.jpeg"/>
            <p:cNvPicPr>
              <a:picLocks noChangeAspect="1"/>
            </p:cNvPicPr>
            <p:nvPr/>
          </p:nvPicPr>
          <p:blipFill>
            <a:blip r:embed="rId2"/>
            <a:srcRect t="14061" b="1562"/>
            <a:stretch>
              <a:fillRect/>
            </a:stretch>
          </p:blipFill>
          <p:spPr>
            <a:xfrm>
              <a:off x="0" y="-1"/>
              <a:ext cx="12192000" cy="6858001"/>
            </a:xfrm>
            <a:prstGeom prst="rect">
              <a:avLst/>
            </a:prstGeom>
            <a:ln w="12700" cap="flat">
              <a:noFill/>
              <a:miter lim="400000"/>
            </a:ln>
            <a:effectLst/>
          </p:spPr>
        </p:pic>
      </p:grpSp>
      <p:sp>
        <p:nvSpPr>
          <p:cNvPr id="298" name="Parallelogram 6"/>
          <p:cNvSpPr/>
          <p:nvPr/>
        </p:nvSpPr>
        <p:spPr>
          <a:xfrm>
            <a:off x="0" y="0"/>
            <a:ext cx="12192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792" y="0"/>
                </a:lnTo>
                <a:lnTo>
                  <a:pt x="21600" y="0"/>
                </a:lnTo>
                <a:lnTo>
                  <a:pt x="16808" y="21600"/>
                </a:lnTo>
                <a:close/>
              </a:path>
            </a:pathLst>
          </a:custGeom>
          <a:solidFill>
            <a:srgbClr val="44546A">
              <a:alpha val="75000"/>
            </a:srgbClr>
          </a:solidFill>
          <a:ln w="12700">
            <a:miter lim="400000"/>
          </a:ln>
        </p:spPr>
        <p:txBody>
          <a:bodyPr lIns="45719" rIns="45719" anchor="ctr"/>
          <a:lstStyle/>
          <a:p>
            <a:pPr algn="ctr">
              <a:defRPr>
                <a:solidFill>
                  <a:srgbClr val="FFFFFF"/>
                </a:solidFill>
              </a:defRPr>
            </a:pPr>
            <a:endParaRPr dirty="0"/>
          </a:p>
        </p:txBody>
      </p:sp>
      <p:sp>
        <p:nvSpPr>
          <p:cNvPr id="299" name="Straight Connector 8"/>
          <p:cNvSpPr/>
          <p:nvPr/>
        </p:nvSpPr>
        <p:spPr>
          <a:xfrm flipH="1">
            <a:off x="9283700" y="3429000"/>
            <a:ext cx="1555766" cy="3962400"/>
          </a:xfrm>
          <a:prstGeom prst="line">
            <a:avLst/>
          </a:prstGeom>
          <a:ln w="127000" cap="rnd">
            <a:solidFill>
              <a:srgbClr val="FCC230"/>
            </a:solidFill>
            <a:bevel/>
          </a:ln>
        </p:spPr>
        <p:txBody>
          <a:bodyPr lIns="45719" rIns="45719"/>
          <a:lstStyle/>
          <a:p>
            <a:endParaRPr/>
          </a:p>
        </p:txBody>
      </p:sp>
      <p:sp>
        <p:nvSpPr>
          <p:cNvPr id="300" name="Straight Connector 9"/>
          <p:cNvSpPr/>
          <p:nvPr/>
        </p:nvSpPr>
        <p:spPr>
          <a:xfrm flipH="1">
            <a:off x="571499" y="-177800"/>
            <a:ext cx="2209802" cy="5626100"/>
          </a:xfrm>
          <a:prstGeom prst="line">
            <a:avLst/>
          </a:prstGeom>
          <a:ln w="127000" cap="rnd">
            <a:solidFill>
              <a:schemeClr val="accent4"/>
            </a:solidFill>
            <a:bevel/>
          </a:ln>
        </p:spPr>
        <p:txBody>
          <a:bodyPr lIns="45719" rIns="45719"/>
          <a:lstStyle/>
          <a:p>
            <a:endParaRPr/>
          </a:p>
        </p:txBody>
      </p:sp>
      <p:sp>
        <p:nvSpPr>
          <p:cNvPr id="301" name="Straight Connector 10"/>
          <p:cNvSpPr/>
          <p:nvPr/>
        </p:nvSpPr>
        <p:spPr>
          <a:xfrm flipH="1">
            <a:off x="1816100" y="-203967"/>
            <a:ext cx="1466851" cy="3734567"/>
          </a:xfrm>
          <a:prstGeom prst="line">
            <a:avLst/>
          </a:prstGeom>
          <a:ln w="127000" cap="rnd">
            <a:solidFill>
              <a:schemeClr val="accent4"/>
            </a:solidFill>
            <a:bevel/>
          </a:ln>
        </p:spPr>
        <p:txBody>
          <a:bodyPr lIns="45719" rIns="45719"/>
          <a:lstStyle/>
          <a:p>
            <a:endParaRPr/>
          </a:p>
        </p:txBody>
      </p:sp>
      <p:sp>
        <p:nvSpPr>
          <p:cNvPr id="302" name="Straight Connector 12"/>
          <p:cNvSpPr/>
          <p:nvPr/>
        </p:nvSpPr>
        <p:spPr>
          <a:xfrm flipH="1">
            <a:off x="8775699" y="1765300"/>
            <a:ext cx="2209802" cy="5626100"/>
          </a:xfrm>
          <a:prstGeom prst="line">
            <a:avLst/>
          </a:prstGeom>
          <a:ln w="127000" cap="rnd">
            <a:solidFill>
              <a:srgbClr val="FCC230"/>
            </a:solidFill>
            <a:bevel/>
          </a:ln>
        </p:spPr>
        <p:txBody>
          <a:bodyPr lIns="45719" rIns="45719"/>
          <a:lstStyle/>
          <a:p>
            <a:endParaRPr/>
          </a:p>
        </p:txBody>
      </p:sp>
      <p:sp>
        <p:nvSpPr>
          <p:cNvPr id="303" name="Title 13"/>
          <p:cNvSpPr txBox="1"/>
          <p:nvPr/>
        </p:nvSpPr>
        <p:spPr>
          <a:xfrm>
            <a:off x="2231783" y="2477666"/>
            <a:ext cx="7728433" cy="3312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defRPr sz="6000">
                <a:solidFill>
                  <a:srgbClr val="FFFFFF"/>
                </a:solidFill>
                <a:latin typeface="Calibri Light"/>
                <a:ea typeface="Calibri Light"/>
                <a:cs typeface="Calibri Light"/>
                <a:sym typeface="Calibri Light"/>
              </a:defRPr>
            </a:pPr>
            <a:r>
              <a:t>PREPARATION: </a:t>
            </a:r>
            <a:endParaRPr sz="4400"/>
          </a:p>
          <a:p>
            <a:pPr algn="ctr">
              <a:lnSpc>
                <a:spcPct val="90000"/>
              </a:lnSpc>
              <a:defRPr sz="6000">
                <a:solidFill>
                  <a:srgbClr val="FFFFFF"/>
                </a:solidFill>
                <a:latin typeface="Calibri Light"/>
                <a:ea typeface="Calibri Light"/>
                <a:cs typeface="Calibri Light"/>
                <a:sym typeface="Calibri Light"/>
              </a:defRPr>
            </a:pPr>
            <a:r>
              <a:t>Pre-Mediation Communication &amp; Preparation</a:t>
            </a:r>
          </a:p>
        </p:txBody>
      </p:sp>
      <p:sp>
        <p:nvSpPr>
          <p:cNvPr id="304" name="TextBox 11"/>
          <p:cNvSpPr txBox="1"/>
          <p:nvPr/>
        </p:nvSpPr>
        <p:spPr>
          <a:xfrm>
            <a:off x="5168882" y="1194227"/>
            <a:ext cx="3740170" cy="1231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8000" b="1">
                <a:solidFill>
                  <a:schemeClr val="accent4"/>
                </a:solidFill>
              </a:defRPr>
            </a:pPr>
            <a:r>
              <a:rPr dirty="0"/>
              <a:t>01.</a:t>
            </a:r>
            <a:r>
              <a:rPr lang="en-US" dirty="0"/>
              <a:t>5</a:t>
            </a:r>
            <a:r>
              <a:rPr dirty="0"/>
              <a:t>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4546A"/>
        </a:solidFill>
        <a:effectLst/>
      </p:bgPr>
    </p:bg>
    <p:spTree>
      <p:nvGrpSpPr>
        <p:cNvPr id="1" name=""/>
        <p:cNvGrpSpPr/>
        <p:nvPr/>
      </p:nvGrpSpPr>
      <p:grpSpPr>
        <a:xfrm>
          <a:off x="0" y="0"/>
          <a:ext cx="0" cy="0"/>
          <a:chOff x="0" y="0"/>
          <a:chExt cx="0" cy="0"/>
        </a:xfrm>
      </p:grpSpPr>
      <p:pic>
        <p:nvPicPr>
          <p:cNvPr id="306" name="Picture 2" descr="Picture 2"/>
          <p:cNvPicPr>
            <a:picLocks noChangeAspect="1"/>
          </p:cNvPicPr>
          <p:nvPr/>
        </p:nvPicPr>
        <p:blipFill>
          <a:blip r:embed="rId2"/>
          <a:stretch>
            <a:fillRect/>
          </a:stretch>
        </p:blipFill>
        <p:spPr>
          <a:xfrm>
            <a:off x="486381" y="3054486"/>
            <a:ext cx="4656308" cy="3492230"/>
          </a:xfrm>
          <a:prstGeom prst="rect">
            <a:avLst/>
          </a:prstGeom>
          <a:ln w="12700">
            <a:miter lim="400000"/>
          </a:ln>
        </p:spPr>
      </p:pic>
      <p:grpSp>
        <p:nvGrpSpPr>
          <p:cNvPr id="309" name="Speech Bubble: Oval 1"/>
          <p:cNvGrpSpPr/>
          <p:nvPr/>
        </p:nvGrpSpPr>
        <p:grpSpPr>
          <a:xfrm>
            <a:off x="5351834" y="437744"/>
            <a:ext cx="6070060" cy="5233482"/>
            <a:chOff x="0" y="0"/>
            <a:chExt cx="6070058" cy="5233480"/>
          </a:xfrm>
        </p:grpSpPr>
        <p:sp>
          <p:nvSpPr>
            <p:cNvPr id="307" name="Quote Bubble"/>
            <p:cNvSpPr/>
            <p:nvPr/>
          </p:nvSpPr>
          <p:spPr>
            <a:xfrm>
              <a:off x="0" y="0"/>
              <a:ext cx="6070059" cy="5233481"/>
            </a:xfrm>
            <a:prstGeom prst="wedgeEllipseCallout">
              <a:avLst>
                <a:gd name="adj1" fmla="val -49031"/>
                <a:gd name="adj2" fmla="val 42460"/>
              </a:avLst>
            </a:prstGeom>
            <a:solidFill>
              <a:srgbClr val="FFFFFF"/>
            </a:solidFill>
            <a:ln w="69850" cap="flat">
              <a:solidFill>
                <a:schemeClr val="accent4"/>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08" name="a"/>
            <p:cNvSpPr txBox="1"/>
            <p:nvPr/>
          </p:nvSpPr>
          <p:spPr>
            <a:xfrm>
              <a:off x="969584" y="2450196"/>
              <a:ext cx="4130890"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r>
                <a:t>a</a:t>
              </a:r>
            </a:p>
          </p:txBody>
        </p:sp>
      </p:grpSp>
      <p:sp>
        <p:nvSpPr>
          <p:cNvPr id="310" name="TextBox 2"/>
          <p:cNvSpPr txBox="1"/>
          <p:nvPr/>
        </p:nvSpPr>
        <p:spPr>
          <a:xfrm>
            <a:off x="6545417" y="993656"/>
            <a:ext cx="3682893" cy="3279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800">
                <a:latin typeface="Raleway"/>
                <a:ea typeface="Raleway"/>
                <a:cs typeface="Raleway"/>
                <a:sym typeface="Raleway"/>
              </a:defRPr>
            </a:lvl1pPr>
          </a:lstStyle>
          <a:p>
            <a:r>
              <a:t>“Chance favors the prepared mind.” </a:t>
            </a:r>
          </a:p>
        </p:txBody>
      </p:sp>
      <p:sp>
        <p:nvSpPr>
          <p:cNvPr id="311" name="TextBox 4"/>
          <p:cNvSpPr txBox="1"/>
          <p:nvPr/>
        </p:nvSpPr>
        <p:spPr>
          <a:xfrm>
            <a:off x="6545416" y="4305043"/>
            <a:ext cx="3682893" cy="879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a:latin typeface="Raleway"/>
                <a:ea typeface="Raleway"/>
                <a:cs typeface="Raleway"/>
                <a:sym typeface="Raleway"/>
              </a:defRPr>
            </a:lvl1pPr>
          </a:lstStyle>
          <a:p>
            <a:r>
              <a:t>-Louis Pasteur</a:t>
            </a:r>
          </a:p>
        </p:txBody>
      </p:sp>
      <p:pic>
        <p:nvPicPr>
          <p:cNvPr id="312" name="Picture 5" descr="Picture 5"/>
          <p:cNvPicPr>
            <a:picLocks noChangeAspect="1"/>
          </p:cNvPicPr>
          <p:nvPr/>
        </p:nvPicPr>
        <p:blipFill>
          <a:blip r:embed="rId3"/>
          <a:stretch>
            <a:fillRect/>
          </a:stretch>
        </p:blipFill>
        <p:spPr>
          <a:xfrm>
            <a:off x="1494567" y="699073"/>
            <a:ext cx="2709405" cy="2005217"/>
          </a:xfrm>
          <a:prstGeom prst="rect">
            <a:avLst/>
          </a:prstGeom>
          <a:ln w="12700">
            <a:miter lim="400000"/>
          </a:ln>
          <a:effectLst>
            <a:outerShdw blurRad="50800" dist="50800" dir="5400000" rotWithShape="0">
              <a:schemeClr val="accent4"/>
            </a:outerShdw>
          </a:effec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Picture 8" descr="Picture 8"/>
          <p:cNvPicPr>
            <a:picLocks noChangeAspect="1"/>
          </p:cNvPicPr>
          <p:nvPr/>
        </p:nvPicPr>
        <p:blipFill>
          <a:blip r:embed="rId3">
            <a:alphaModFix amt="50000"/>
          </a:blip>
          <a:stretch>
            <a:fillRect/>
          </a:stretch>
        </p:blipFill>
        <p:spPr>
          <a:xfrm>
            <a:off x="-454016" y="-400097"/>
            <a:ext cx="13304255" cy="2626494"/>
          </a:xfrm>
          <a:prstGeom prst="rect">
            <a:avLst/>
          </a:prstGeom>
          <a:ln w="12700">
            <a:miter lim="400000"/>
          </a:ln>
        </p:spPr>
      </p:pic>
      <p:sp>
        <p:nvSpPr>
          <p:cNvPr id="315" name="Title 13"/>
          <p:cNvSpPr txBox="1"/>
          <p:nvPr/>
        </p:nvSpPr>
        <p:spPr>
          <a:xfrm>
            <a:off x="2031169" y="287421"/>
            <a:ext cx="8596694" cy="1737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90000"/>
              </a:lnSpc>
              <a:defRPr sz="6000" b="1">
                <a:latin typeface="Raleway"/>
                <a:ea typeface="Raleway"/>
                <a:cs typeface="Raleway"/>
                <a:sym typeface="Raleway"/>
              </a:defRPr>
            </a:lvl1pPr>
          </a:lstStyle>
          <a:p>
            <a:r>
              <a:t>PRE-MEDIATION ASSESSMENT</a:t>
            </a:r>
          </a:p>
        </p:txBody>
      </p:sp>
      <p:pic>
        <p:nvPicPr>
          <p:cNvPr id="316" name="Picture 2" descr="Picture 2"/>
          <p:cNvPicPr>
            <a:picLocks noChangeAspect="1"/>
          </p:cNvPicPr>
          <p:nvPr/>
        </p:nvPicPr>
        <p:blipFill>
          <a:blip r:embed="rId4"/>
          <a:stretch>
            <a:fillRect/>
          </a:stretch>
        </p:blipFill>
        <p:spPr>
          <a:xfrm>
            <a:off x="3576989" y="1529950"/>
            <a:ext cx="3333751" cy="3333751"/>
          </a:xfrm>
          <a:prstGeom prst="rect">
            <a:avLst/>
          </a:prstGeom>
          <a:ln w="12700">
            <a:miter lim="400000"/>
          </a:ln>
        </p:spPr>
      </p:pic>
      <p:pic>
        <p:nvPicPr>
          <p:cNvPr id="317" name="Picture 2" descr="Picture 2"/>
          <p:cNvPicPr>
            <a:picLocks noChangeAspect="1"/>
          </p:cNvPicPr>
          <p:nvPr/>
        </p:nvPicPr>
        <p:blipFill>
          <a:blip r:embed="rId4"/>
          <a:stretch>
            <a:fillRect/>
          </a:stretch>
        </p:blipFill>
        <p:spPr>
          <a:xfrm>
            <a:off x="2685445" y="759339"/>
            <a:ext cx="3333751" cy="3333751"/>
          </a:xfrm>
          <a:prstGeom prst="rect">
            <a:avLst/>
          </a:prstGeom>
          <a:ln w="12700">
            <a:miter lim="400000"/>
          </a:ln>
        </p:spPr>
      </p:pic>
      <p:sp>
        <p:nvSpPr>
          <p:cNvPr id="318" name="TextBox 1"/>
          <p:cNvSpPr txBox="1"/>
          <p:nvPr/>
        </p:nvSpPr>
        <p:spPr>
          <a:xfrm>
            <a:off x="1531825" y="2493236"/>
            <a:ext cx="8974740" cy="4524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Font typeface="Arial"/>
              <a:buChar char="•"/>
              <a:defRPr sz="3600"/>
            </a:pPr>
            <a:r>
              <a:rPr dirty="0"/>
              <a:t>Clear sense of potential liability and damages</a:t>
            </a:r>
          </a:p>
          <a:p>
            <a:pPr lvl="4" indent="0">
              <a:buSzPct val="100000"/>
              <a:defRPr sz="3600"/>
            </a:pPr>
            <a:endParaRPr dirty="0"/>
          </a:p>
          <a:p>
            <a:pPr marL="285750" indent="-285750">
              <a:buSzPct val="100000"/>
              <a:buFont typeface="Arial"/>
              <a:buChar char="•"/>
              <a:defRPr sz="3600"/>
            </a:pPr>
            <a:r>
              <a:rPr lang="en-US" dirty="0"/>
              <a:t>Settlement authority</a:t>
            </a:r>
          </a:p>
          <a:p>
            <a:pPr marL="285750" indent="-285750">
              <a:buSzPct val="100000"/>
              <a:buFont typeface="Arial"/>
              <a:buChar char="•"/>
              <a:defRPr sz="3600"/>
            </a:pPr>
            <a:endParaRPr lang="en-US" dirty="0"/>
          </a:p>
          <a:p>
            <a:pPr marL="285750" indent="-285750">
              <a:buSzPct val="100000"/>
              <a:buFont typeface="Arial"/>
              <a:buChar char="•"/>
              <a:defRPr sz="3600"/>
            </a:pPr>
            <a:r>
              <a:rPr lang="en-US" dirty="0"/>
              <a:t>Pre mediation demand</a:t>
            </a:r>
          </a:p>
          <a:p>
            <a:pPr>
              <a:buSzPct val="100000"/>
              <a:defRPr sz="3600"/>
            </a:pPr>
            <a:endParaRPr lang="en-US" dirty="0"/>
          </a:p>
          <a:p>
            <a:pPr marL="285750" indent="-285750">
              <a:buSzPct val="100000"/>
              <a:buFont typeface="Arial"/>
              <a:buChar char="•"/>
              <a:defRPr sz="3600"/>
            </a:pPr>
            <a:r>
              <a:rPr lang="en-US" dirty="0"/>
              <a:t>In-house counsel wish list</a:t>
            </a:r>
            <a:endParaRPr dirty="0"/>
          </a:p>
          <a:p>
            <a:pPr>
              <a:buSzPct val="100000"/>
              <a:defRPr sz="3600"/>
            </a:pPr>
            <a:endParaRPr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8" name="Picture 5"/>
          <p:cNvGrpSpPr/>
          <p:nvPr/>
        </p:nvGrpSpPr>
        <p:grpSpPr>
          <a:xfrm>
            <a:off x="0" y="-1"/>
            <a:ext cx="12192000" cy="6858001"/>
            <a:chOff x="0" y="0"/>
            <a:chExt cx="12192000" cy="6858000"/>
          </a:xfrm>
        </p:grpSpPr>
        <p:sp>
          <p:nvSpPr>
            <p:cNvPr id="416" name="Rectangle"/>
            <p:cNvSpPr/>
            <p:nvPr/>
          </p:nvSpPr>
          <p:spPr>
            <a:xfrm>
              <a:off x="0" y="0"/>
              <a:ext cx="12192000" cy="6858000"/>
            </a:xfrm>
            <a:prstGeom prst="rect">
              <a:avLst/>
            </a:prstGeom>
            <a:solidFill>
              <a:srgbClr val="152D47"/>
            </a:solidFill>
            <a:ln w="12700" cap="flat">
              <a:noFill/>
              <a:miter lim="400000"/>
            </a:ln>
            <a:effectLst/>
          </p:spPr>
          <p:txBody>
            <a:bodyPr wrap="square" lIns="45719" tIns="45719" rIns="45719" bIns="45719" numCol="1" anchor="ctr">
              <a:noAutofit/>
            </a:bodyPr>
            <a:lstStyle/>
            <a:p>
              <a:endParaRPr/>
            </a:p>
          </p:txBody>
        </p:sp>
        <p:pic>
          <p:nvPicPr>
            <p:cNvPr id="417" name="image4.jpeg" descr="image4.jpeg"/>
            <p:cNvPicPr>
              <a:picLocks noChangeAspect="1"/>
            </p:cNvPicPr>
            <p:nvPr/>
          </p:nvPicPr>
          <p:blipFill>
            <a:blip r:embed="rId2"/>
            <a:srcRect t="14061" b="1562"/>
            <a:stretch>
              <a:fillRect/>
            </a:stretch>
          </p:blipFill>
          <p:spPr>
            <a:xfrm>
              <a:off x="0" y="-1"/>
              <a:ext cx="12192000" cy="6858001"/>
            </a:xfrm>
            <a:prstGeom prst="rect">
              <a:avLst/>
            </a:prstGeom>
            <a:ln w="12700" cap="flat">
              <a:noFill/>
              <a:miter lim="400000"/>
            </a:ln>
            <a:effectLst/>
          </p:spPr>
        </p:pic>
      </p:grpSp>
      <p:sp>
        <p:nvSpPr>
          <p:cNvPr id="419" name="Parallelogram 6"/>
          <p:cNvSpPr/>
          <p:nvPr/>
        </p:nvSpPr>
        <p:spPr>
          <a:xfrm>
            <a:off x="0" y="0"/>
            <a:ext cx="12192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792" y="0"/>
                </a:lnTo>
                <a:lnTo>
                  <a:pt x="21600" y="0"/>
                </a:lnTo>
                <a:lnTo>
                  <a:pt x="16808" y="21600"/>
                </a:lnTo>
                <a:close/>
              </a:path>
            </a:pathLst>
          </a:custGeom>
          <a:solidFill>
            <a:srgbClr val="44546A">
              <a:alpha val="75000"/>
            </a:srgbClr>
          </a:solidFill>
          <a:ln w="12700">
            <a:miter lim="400000"/>
          </a:ln>
        </p:spPr>
        <p:txBody>
          <a:bodyPr lIns="45719" rIns="45719" anchor="ctr"/>
          <a:lstStyle/>
          <a:p>
            <a:pPr algn="ctr">
              <a:defRPr>
                <a:solidFill>
                  <a:srgbClr val="FFFFFF"/>
                </a:solidFill>
              </a:defRPr>
            </a:pPr>
            <a:endParaRPr/>
          </a:p>
        </p:txBody>
      </p:sp>
      <p:sp>
        <p:nvSpPr>
          <p:cNvPr id="420" name="Straight Connector 8"/>
          <p:cNvSpPr/>
          <p:nvPr/>
        </p:nvSpPr>
        <p:spPr>
          <a:xfrm flipH="1">
            <a:off x="9283700" y="3429000"/>
            <a:ext cx="1555766" cy="3962400"/>
          </a:xfrm>
          <a:prstGeom prst="line">
            <a:avLst/>
          </a:prstGeom>
          <a:ln w="127000" cap="rnd">
            <a:solidFill>
              <a:srgbClr val="FCC230"/>
            </a:solidFill>
            <a:bevel/>
          </a:ln>
        </p:spPr>
        <p:txBody>
          <a:bodyPr lIns="45719" rIns="45719"/>
          <a:lstStyle/>
          <a:p>
            <a:endParaRPr/>
          </a:p>
        </p:txBody>
      </p:sp>
      <p:sp>
        <p:nvSpPr>
          <p:cNvPr id="421" name="Straight Connector 9"/>
          <p:cNvSpPr/>
          <p:nvPr/>
        </p:nvSpPr>
        <p:spPr>
          <a:xfrm flipH="1">
            <a:off x="571499" y="-177800"/>
            <a:ext cx="2209802" cy="5626100"/>
          </a:xfrm>
          <a:prstGeom prst="line">
            <a:avLst/>
          </a:prstGeom>
          <a:ln w="127000" cap="rnd">
            <a:solidFill>
              <a:schemeClr val="accent4"/>
            </a:solidFill>
            <a:bevel/>
          </a:ln>
        </p:spPr>
        <p:txBody>
          <a:bodyPr lIns="45719" rIns="45719"/>
          <a:lstStyle/>
          <a:p>
            <a:endParaRPr/>
          </a:p>
        </p:txBody>
      </p:sp>
      <p:sp>
        <p:nvSpPr>
          <p:cNvPr id="422" name="Straight Connector 10"/>
          <p:cNvSpPr/>
          <p:nvPr/>
        </p:nvSpPr>
        <p:spPr>
          <a:xfrm flipH="1">
            <a:off x="1816100" y="-203967"/>
            <a:ext cx="1466851" cy="3734567"/>
          </a:xfrm>
          <a:prstGeom prst="line">
            <a:avLst/>
          </a:prstGeom>
          <a:ln w="127000" cap="rnd">
            <a:solidFill>
              <a:schemeClr val="accent4"/>
            </a:solidFill>
            <a:bevel/>
          </a:ln>
        </p:spPr>
        <p:txBody>
          <a:bodyPr lIns="45719" rIns="45719"/>
          <a:lstStyle/>
          <a:p>
            <a:endParaRPr/>
          </a:p>
        </p:txBody>
      </p:sp>
      <p:sp>
        <p:nvSpPr>
          <p:cNvPr id="423" name="Straight Connector 12"/>
          <p:cNvSpPr/>
          <p:nvPr/>
        </p:nvSpPr>
        <p:spPr>
          <a:xfrm flipH="1">
            <a:off x="8775699" y="1765300"/>
            <a:ext cx="2209802" cy="5626100"/>
          </a:xfrm>
          <a:prstGeom prst="line">
            <a:avLst/>
          </a:prstGeom>
          <a:ln w="127000" cap="rnd">
            <a:solidFill>
              <a:srgbClr val="FCC230"/>
            </a:solidFill>
            <a:bevel/>
          </a:ln>
        </p:spPr>
        <p:txBody>
          <a:bodyPr lIns="45719" rIns="45719"/>
          <a:lstStyle/>
          <a:p>
            <a:endParaRPr/>
          </a:p>
        </p:txBody>
      </p:sp>
      <p:sp>
        <p:nvSpPr>
          <p:cNvPr id="424" name="Title 13"/>
          <p:cNvSpPr txBox="1"/>
          <p:nvPr/>
        </p:nvSpPr>
        <p:spPr>
          <a:xfrm>
            <a:off x="2231783" y="2966303"/>
            <a:ext cx="7728433" cy="1661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defRPr sz="6000">
                <a:solidFill>
                  <a:srgbClr val="FFFFFF"/>
                </a:solidFill>
                <a:latin typeface="Calibri Light"/>
                <a:ea typeface="Calibri Light"/>
                <a:cs typeface="Calibri Light"/>
                <a:sym typeface="Calibri Light"/>
              </a:defRPr>
            </a:pPr>
            <a:r>
              <a:rPr dirty="0"/>
              <a:t>PARTICIPATION: </a:t>
            </a:r>
          </a:p>
          <a:p>
            <a:pPr algn="ctr">
              <a:lnSpc>
                <a:spcPct val="90000"/>
              </a:lnSpc>
              <a:defRPr sz="6000">
                <a:solidFill>
                  <a:srgbClr val="FFFFFF"/>
                </a:solidFill>
                <a:latin typeface="Calibri Light"/>
                <a:ea typeface="Calibri Light"/>
                <a:cs typeface="Calibri Light"/>
                <a:sym typeface="Calibri Light"/>
              </a:defRPr>
            </a:pPr>
            <a:r>
              <a:rPr dirty="0"/>
              <a:t>Strategy </a:t>
            </a:r>
            <a:r>
              <a:rPr lang="en-US" dirty="0"/>
              <a:t>&amp; Process</a:t>
            </a:r>
            <a:endParaRPr dirty="0"/>
          </a:p>
        </p:txBody>
      </p:sp>
      <p:sp>
        <p:nvSpPr>
          <p:cNvPr id="425" name="TextBox 11"/>
          <p:cNvSpPr txBox="1"/>
          <p:nvPr/>
        </p:nvSpPr>
        <p:spPr>
          <a:xfrm>
            <a:off x="5168882" y="1194227"/>
            <a:ext cx="3740170" cy="1231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8000" b="1">
                <a:solidFill>
                  <a:schemeClr val="accent4"/>
                </a:solidFill>
              </a:defRPr>
            </a:pPr>
            <a:r>
              <a:rPr dirty="0"/>
              <a:t>02.</a:t>
            </a:r>
            <a:r>
              <a:rPr lang="en-US" dirty="0"/>
              <a:t>1</a:t>
            </a:r>
            <a:r>
              <a:rPr dirty="0"/>
              <a:t>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Picture 8" descr="Picture 8"/>
          <p:cNvPicPr>
            <a:picLocks noChangeAspect="1"/>
          </p:cNvPicPr>
          <p:nvPr/>
        </p:nvPicPr>
        <p:blipFill>
          <a:blip r:embed="rId3">
            <a:alphaModFix amt="50000"/>
          </a:blip>
          <a:srcRect t="33258" b="33257"/>
          <a:stretch>
            <a:fillRect/>
          </a:stretch>
        </p:blipFill>
        <p:spPr>
          <a:xfrm>
            <a:off x="-223737" y="1"/>
            <a:ext cx="12415737" cy="2338765"/>
          </a:xfrm>
          <a:prstGeom prst="rect">
            <a:avLst/>
          </a:prstGeom>
          <a:ln w="12700">
            <a:miter lim="400000"/>
          </a:ln>
        </p:spPr>
      </p:pic>
      <p:sp>
        <p:nvSpPr>
          <p:cNvPr id="428" name="Title 13"/>
          <p:cNvSpPr txBox="1"/>
          <p:nvPr/>
        </p:nvSpPr>
        <p:spPr>
          <a:xfrm>
            <a:off x="359922" y="867064"/>
            <a:ext cx="11248419"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90000"/>
              </a:lnSpc>
              <a:defRPr sz="6000" b="1">
                <a:latin typeface="Raleway"/>
                <a:ea typeface="Raleway"/>
                <a:cs typeface="Raleway"/>
                <a:sym typeface="Raleway"/>
              </a:defRPr>
            </a:lvl1pPr>
          </a:lstStyle>
          <a:p>
            <a:r>
              <a:rPr dirty="0"/>
              <a:t>STRATEGY</a:t>
            </a:r>
            <a:r>
              <a:rPr lang="en-US" dirty="0"/>
              <a:t> &amp; PROCESS</a:t>
            </a:r>
            <a:r>
              <a:rPr dirty="0"/>
              <a:t> </a:t>
            </a:r>
          </a:p>
        </p:txBody>
      </p:sp>
      <p:sp>
        <p:nvSpPr>
          <p:cNvPr id="429" name="TextBox 1"/>
          <p:cNvSpPr txBox="1"/>
          <p:nvPr/>
        </p:nvSpPr>
        <p:spPr>
          <a:xfrm>
            <a:off x="359922" y="2536423"/>
            <a:ext cx="5229591" cy="4031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Font typeface="Wingdings" panose="05000000000000000000" pitchFamily="2" charset="2"/>
              <a:buChar char="q"/>
              <a:defRPr sz="3600"/>
            </a:pPr>
            <a:r>
              <a:rPr lang="en-US" sz="3200" dirty="0"/>
              <a:t>Sticking with the plan</a:t>
            </a:r>
          </a:p>
          <a:p>
            <a:pPr marL="571500" indent="-571500">
              <a:buSzPct val="100000"/>
              <a:buFont typeface="Wingdings" panose="05000000000000000000" pitchFamily="2" charset="2"/>
              <a:buChar char="q"/>
              <a:defRPr sz="3600"/>
            </a:pPr>
            <a:endParaRPr sz="3200" dirty="0"/>
          </a:p>
          <a:p>
            <a:pPr marL="571500" indent="-571500">
              <a:buSzPct val="100000"/>
              <a:buFont typeface="Wingdings" panose="05000000000000000000" pitchFamily="2" charset="2"/>
              <a:buChar char="q"/>
              <a:defRPr sz="3600"/>
            </a:pPr>
            <a:r>
              <a:rPr lang="en-US" sz="3200" dirty="0"/>
              <a:t>Integrative bargaining</a:t>
            </a:r>
            <a:endParaRPr sz="3200" dirty="0"/>
          </a:p>
          <a:p>
            <a:pPr>
              <a:buSzPct val="100000"/>
              <a:defRPr sz="3600"/>
            </a:pPr>
            <a:endParaRPr lang="en-US" sz="3200" dirty="0"/>
          </a:p>
          <a:p>
            <a:pPr marL="571500" indent="-571500">
              <a:buSzPct val="100000"/>
              <a:buFont typeface="Wingdings" panose="05000000000000000000" pitchFamily="2" charset="2"/>
              <a:buChar char="q"/>
              <a:defRPr sz="3600"/>
            </a:pPr>
            <a:r>
              <a:rPr lang="en-US" sz="3200" dirty="0"/>
              <a:t>Ethical negotiating</a:t>
            </a:r>
          </a:p>
          <a:p>
            <a:pPr marL="571500" indent="-571500">
              <a:buSzPct val="100000"/>
              <a:buFont typeface="Wingdings" panose="05000000000000000000" pitchFamily="2" charset="2"/>
              <a:buChar char="q"/>
              <a:defRPr sz="3600"/>
            </a:pPr>
            <a:endParaRPr lang="en-US" sz="3200" dirty="0"/>
          </a:p>
          <a:p>
            <a:pPr marL="571500" indent="-571500">
              <a:buSzPct val="100000"/>
              <a:buFont typeface="Wingdings" panose="05000000000000000000" pitchFamily="2" charset="2"/>
              <a:buChar char="q"/>
              <a:defRPr sz="3600"/>
            </a:pPr>
            <a:r>
              <a:rPr lang="en-US" sz="3200" dirty="0"/>
              <a:t>Incorporating the mediator</a:t>
            </a:r>
          </a:p>
          <a:p>
            <a:pPr marL="285750" indent="-285750">
              <a:buSzPct val="100000"/>
              <a:buFont typeface="Arial"/>
              <a:buChar char="•"/>
              <a:defRPr sz="3600"/>
            </a:pPr>
            <a:endParaRPr lang="en-US" sz="3200" dirty="0"/>
          </a:p>
        </p:txBody>
      </p:sp>
      <p:sp>
        <p:nvSpPr>
          <p:cNvPr id="430" name="TextBox 5"/>
          <p:cNvSpPr txBox="1"/>
          <p:nvPr/>
        </p:nvSpPr>
        <p:spPr>
          <a:xfrm>
            <a:off x="6248401" y="2529234"/>
            <a:ext cx="6633938" cy="5262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571500" indent="-571500">
              <a:buSzPct val="100000"/>
              <a:buFont typeface="Wingdings" panose="05000000000000000000" pitchFamily="2" charset="2"/>
              <a:buChar char="q"/>
              <a:defRPr sz="3600"/>
            </a:pPr>
            <a:r>
              <a:rPr lang="en-US" sz="3200" dirty="0"/>
              <a:t>Power moves – dealing with a difficult opponent</a:t>
            </a:r>
          </a:p>
          <a:p>
            <a:pPr marL="571500" indent="-571500">
              <a:buSzPct val="100000"/>
              <a:buFont typeface="Wingdings" panose="05000000000000000000" pitchFamily="2" charset="2"/>
              <a:buChar char="q"/>
              <a:defRPr sz="3600"/>
            </a:pPr>
            <a:endParaRPr sz="3200" dirty="0"/>
          </a:p>
          <a:p>
            <a:pPr marL="571500" indent="-571500">
              <a:buSzPct val="100000"/>
              <a:buFont typeface="Wingdings" panose="05000000000000000000" pitchFamily="2" charset="2"/>
              <a:buChar char="q"/>
              <a:defRPr sz="3600"/>
            </a:pPr>
            <a:r>
              <a:rPr lang="en-US" sz="3200" dirty="0"/>
              <a:t>Partnering with the mediator</a:t>
            </a:r>
          </a:p>
          <a:p>
            <a:pPr>
              <a:buSzPct val="100000"/>
              <a:defRPr sz="3600"/>
            </a:pPr>
            <a:endParaRPr lang="en-US" sz="3200" dirty="0"/>
          </a:p>
          <a:p>
            <a:pPr marL="571500" indent="-571500">
              <a:buSzPct val="100000"/>
              <a:buFont typeface="Wingdings" panose="05000000000000000000" pitchFamily="2" charset="2"/>
              <a:buChar char="q"/>
              <a:defRPr sz="3600"/>
            </a:pPr>
            <a:r>
              <a:rPr lang="en-US" sz="3200" dirty="0"/>
              <a:t>Bracketing</a:t>
            </a:r>
          </a:p>
          <a:p>
            <a:pPr marL="285750" indent="-285750">
              <a:buSzPct val="100000"/>
              <a:buFont typeface="Arial"/>
              <a:buChar char="•"/>
              <a:defRPr sz="3600"/>
            </a:pPr>
            <a:endParaRPr lang="en-US" dirty="0"/>
          </a:p>
          <a:p>
            <a:pPr marL="285750" indent="-285750">
              <a:buSzPct val="100000"/>
              <a:buFont typeface="Arial"/>
              <a:buChar char="•"/>
              <a:defRPr sz="3600"/>
            </a:pPr>
            <a:endParaRPr lang="en-US" dirty="0"/>
          </a:p>
          <a:p>
            <a:pPr>
              <a:buSzPct val="100000"/>
              <a:defRPr sz="3600"/>
            </a:pPr>
            <a:endParaRPr lang="en-US" dirty="0"/>
          </a:p>
          <a:p>
            <a:pPr marL="285750" indent="-285750">
              <a:buSzPct val="100000"/>
              <a:buFont typeface="Arial"/>
              <a:buChar char="•"/>
              <a:defRPr sz="3600"/>
            </a:pP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Picture 8" descr="Picture 8"/>
          <p:cNvPicPr>
            <a:picLocks noChangeAspect="1"/>
          </p:cNvPicPr>
          <p:nvPr/>
        </p:nvPicPr>
        <p:blipFill>
          <a:blip r:embed="rId3">
            <a:alphaModFix amt="50000"/>
          </a:blip>
          <a:srcRect t="33258" b="33257"/>
          <a:stretch>
            <a:fillRect/>
          </a:stretch>
        </p:blipFill>
        <p:spPr>
          <a:xfrm>
            <a:off x="-223737" y="1"/>
            <a:ext cx="12415737" cy="2338765"/>
          </a:xfrm>
          <a:prstGeom prst="rect">
            <a:avLst/>
          </a:prstGeom>
          <a:ln w="12700">
            <a:miter lim="400000"/>
          </a:ln>
        </p:spPr>
      </p:pic>
      <p:sp>
        <p:nvSpPr>
          <p:cNvPr id="428" name="Title 13"/>
          <p:cNvSpPr txBox="1"/>
          <p:nvPr/>
        </p:nvSpPr>
        <p:spPr>
          <a:xfrm>
            <a:off x="359922" y="867064"/>
            <a:ext cx="11248419"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90000"/>
              </a:lnSpc>
              <a:defRPr sz="6000" b="1">
                <a:latin typeface="Raleway"/>
                <a:ea typeface="Raleway"/>
                <a:cs typeface="Raleway"/>
                <a:sym typeface="Raleway"/>
              </a:defRPr>
            </a:lvl1pPr>
          </a:lstStyle>
          <a:p>
            <a:r>
              <a:rPr lang="en-US" dirty="0"/>
              <a:t>Ethical Negotiating</a:t>
            </a:r>
          </a:p>
        </p:txBody>
      </p:sp>
      <p:sp>
        <p:nvSpPr>
          <p:cNvPr id="429" name="TextBox 1"/>
          <p:cNvSpPr txBox="1"/>
          <p:nvPr/>
        </p:nvSpPr>
        <p:spPr>
          <a:xfrm>
            <a:off x="405643" y="2529234"/>
            <a:ext cx="11481557" cy="5078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285750" indent="-285750">
              <a:buSzPct val="100000"/>
              <a:buFont typeface="Arial"/>
              <a:buChar char="•"/>
              <a:defRPr sz="3600"/>
            </a:pPr>
            <a:r>
              <a:rPr lang="en-US" sz="2800" b="1" dirty="0"/>
              <a:t>Rules of Professional Conduct 4.1/ABA Model Rule 4.1</a:t>
            </a:r>
            <a:endParaRPr sz="2800" b="1" dirty="0"/>
          </a:p>
          <a:p>
            <a:pPr marL="571500" lvl="2" indent="-571500">
              <a:buSzPct val="100000"/>
              <a:buFont typeface="Wingdings" panose="05000000000000000000" pitchFamily="2" charset="2"/>
              <a:buChar char="ü"/>
              <a:defRPr sz="3600"/>
            </a:pPr>
            <a:r>
              <a:rPr lang="en-US" sz="2800" dirty="0"/>
              <a:t>“[A] lawyer shall not knowingly make a false statement of material fact or law to a third person”</a:t>
            </a:r>
          </a:p>
          <a:p>
            <a:pPr marL="571500" lvl="2" indent="-571500">
              <a:buSzPct val="100000"/>
              <a:buFont typeface="Wingdings" panose="05000000000000000000" pitchFamily="2" charset="2"/>
              <a:buChar char="ü"/>
              <a:defRPr sz="3600"/>
            </a:pPr>
            <a:r>
              <a:rPr lang="en-US" sz="2800" dirty="0"/>
              <a:t>“A lawyer is required to be truthful when dealing with others on a client’s behalf, but generally has no affirmative duty to inform an opposing party of relevant facts”</a:t>
            </a:r>
          </a:p>
          <a:p>
            <a:pPr marL="571500" lvl="2" indent="-571500">
              <a:buSzPct val="100000"/>
              <a:buFont typeface="Wingdings" panose="05000000000000000000" pitchFamily="2" charset="2"/>
              <a:buChar char="ü"/>
              <a:defRPr sz="3600"/>
            </a:pPr>
            <a:r>
              <a:rPr lang="en-US" sz="2800" dirty="0"/>
              <a:t>Estimates of price or value placed on the subject of a transaction and a party’s intentions as to an acceptable settlement of a claim are  ordinarily not material statements of fact</a:t>
            </a:r>
            <a:endParaRPr sz="2800" dirty="0"/>
          </a:p>
          <a:p>
            <a:pPr marL="285750" indent="-285750">
              <a:buSzPct val="100000"/>
              <a:buFont typeface="Arial"/>
              <a:buChar char="•"/>
              <a:defRPr sz="3600"/>
            </a:pPr>
            <a:endParaRPr dirty="0"/>
          </a:p>
          <a:p>
            <a:pPr marL="285750" indent="-285750">
              <a:buSzPct val="100000"/>
              <a:buFont typeface="Arial"/>
              <a:buChar char="•"/>
              <a:defRPr sz="3600"/>
            </a:pPr>
            <a:endParaRPr dirty="0"/>
          </a:p>
        </p:txBody>
      </p:sp>
      <p:sp>
        <p:nvSpPr>
          <p:cNvPr id="430" name="TextBox 5"/>
          <p:cNvSpPr txBox="1"/>
          <p:nvPr/>
        </p:nvSpPr>
        <p:spPr>
          <a:xfrm>
            <a:off x="6767531" y="2529234"/>
            <a:ext cx="6114807"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Font typeface="Arial"/>
              <a:buChar char="•"/>
              <a:defRPr sz="3600"/>
            </a:pPr>
            <a:endParaRPr lang="en-US" dirty="0"/>
          </a:p>
          <a:p>
            <a:pPr marL="285750" indent="-285750">
              <a:buSzPct val="100000"/>
              <a:buFont typeface="Arial"/>
              <a:buChar char="•"/>
              <a:defRPr sz="3600"/>
            </a:pPr>
            <a:endParaRPr dirty="0"/>
          </a:p>
        </p:txBody>
      </p:sp>
    </p:spTree>
    <p:extLst>
      <p:ext uri="{BB962C8B-B14F-4D97-AF65-F5344CB8AC3E}">
        <p14:creationId xmlns:p14="http://schemas.microsoft.com/office/powerpoint/2010/main" val="296330584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Picture 8" descr="Picture 8"/>
          <p:cNvPicPr>
            <a:picLocks noChangeAspect="1"/>
          </p:cNvPicPr>
          <p:nvPr/>
        </p:nvPicPr>
        <p:blipFill>
          <a:blip r:embed="rId3">
            <a:alphaModFix amt="50000"/>
          </a:blip>
          <a:srcRect t="33258" b="33257"/>
          <a:stretch>
            <a:fillRect/>
          </a:stretch>
        </p:blipFill>
        <p:spPr>
          <a:xfrm>
            <a:off x="-223737" y="1"/>
            <a:ext cx="12415737" cy="2338765"/>
          </a:xfrm>
          <a:prstGeom prst="rect">
            <a:avLst/>
          </a:prstGeom>
          <a:ln w="12700">
            <a:miter lim="400000"/>
          </a:ln>
        </p:spPr>
      </p:pic>
      <p:sp>
        <p:nvSpPr>
          <p:cNvPr id="428" name="Title 13"/>
          <p:cNvSpPr txBox="1"/>
          <p:nvPr/>
        </p:nvSpPr>
        <p:spPr>
          <a:xfrm>
            <a:off x="359922" y="451566"/>
            <a:ext cx="11248419" cy="1661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90000"/>
              </a:lnSpc>
              <a:defRPr sz="6000" b="1">
                <a:latin typeface="Raleway"/>
                <a:ea typeface="Raleway"/>
                <a:cs typeface="Raleway"/>
                <a:sym typeface="Raleway"/>
              </a:defRPr>
            </a:lvl1pPr>
          </a:lstStyle>
          <a:p>
            <a:r>
              <a:rPr lang="en-US" dirty="0"/>
              <a:t>Power Moves – Dealing With A Difficult Opponent</a:t>
            </a:r>
          </a:p>
        </p:txBody>
      </p:sp>
      <p:sp>
        <p:nvSpPr>
          <p:cNvPr id="429" name="TextBox 1"/>
          <p:cNvSpPr txBox="1"/>
          <p:nvPr/>
        </p:nvSpPr>
        <p:spPr>
          <a:xfrm>
            <a:off x="405643" y="2529234"/>
            <a:ext cx="5229591" cy="2862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Font typeface="Arial"/>
              <a:buChar char="•"/>
              <a:defRPr sz="3600"/>
            </a:pPr>
            <a:r>
              <a:rPr lang="en-US" dirty="0"/>
              <a:t>Walkaways</a:t>
            </a:r>
            <a:endParaRPr dirty="0"/>
          </a:p>
          <a:p>
            <a:pPr marL="285750" indent="-285750">
              <a:buSzPct val="100000"/>
              <a:buFont typeface="Arial"/>
              <a:buChar char="•"/>
              <a:defRPr sz="3600"/>
            </a:pPr>
            <a:endParaRPr dirty="0"/>
          </a:p>
          <a:p>
            <a:pPr marL="285750" indent="-285750">
              <a:buSzPct val="100000"/>
              <a:buFont typeface="Arial"/>
              <a:buChar char="•"/>
              <a:defRPr sz="3600"/>
            </a:pPr>
            <a:r>
              <a:rPr lang="en-US" dirty="0"/>
              <a:t>"Best &amp; final”</a:t>
            </a:r>
            <a:endParaRPr dirty="0"/>
          </a:p>
          <a:p>
            <a:pPr marL="285750" indent="-285750">
              <a:buSzPct val="100000"/>
              <a:buFont typeface="Arial"/>
              <a:buChar char="•"/>
              <a:defRPr sz="3600"/>
            </a:pPr>
            <a:endParaRPr dirty="0"/>
          </a:p>
          <a:p>
            <a:pPr marL="285750" indent="-285750">
              <a:buSzPct val="100000"/>
              <a:buFont typeface="Arial"/>
              <a:buChar char="•"/>
              <a:defRPr sz="3600"/>
            </a:pPr>
            <a:r>
              <a:rPr lang="en-US" dirty="0"/>
              <a:t>Increasing demands</a:t>
            </a:r>
            <a:endParaRPr dirty="0"/>
          </a:p>
        </p:txBody>
      </p:sp>
      <p:sp>
        <p:nvSpPr>
          <p:cNvPr id="430" name="TextBox 5"/>
          <p:cNvSpPr txBox="1"/>
          <p:nvPr/>
        </p:nvSpPr>
        <p:spPr>
          <a:xfrm>
            <a:off x="5257800" y="2529234"/>
            <a:ext cx="7624539" cy="4524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285750" indent="-285750">
              <a:buSzPct val="100000"/>
              <a:buFont typeface="Arial"/>
              <a:buChar char="•"/>
              <a:defRPr sz="3600"/>
            </a:pPr>
            <a:r>
              <a:rPr lang="en-US" dirty="0"/>
              <a:t>Threats (past verdicts, excessive discovery, etc.)</a:t>
            </a:r>
          </a:p>
          <a:p>
            <a:pPr>
              <a:buSzPct val="100000"/>
              <a:defRPr sz="3600"/>
            </a:pPr>
            <a:endParaRPr lang="en-US" dirty="0"/>
          </a:p>
          <a:p>
            <a:pPr marL="285750" indent="-285750">
              <a:buSzPct val="100000"/>
              <a:buFont typeface="Arial"/>
              <a:buChar char="•"/>
              <a:defRPr sz="3600"/>
            </a:pPr>
            <a:r>
              <a:rPr lang="en-US" dirty="0"/>
              <a:t>Policy demand</a:t>
            </a:r>
            <a:endParaRPr dirty="0"/>
          </a:p>
          <a:p>
            <a:pPr marL="285750" indent="-285750">
              <a:buSzPct val="100000"/>
              <a:buFont typeface="Arial"/>
              <a:buChar char="•"/>
              <a:defRPr sz="3600"/>
            </a:pPr>
            <a:endParaRPr dirty="0"/>
          </a:p>
          <a:p>
            <a:pPr marL="285750" indent="-285750">
              <a:buSzPct val="100000"/>
              <a:buFont typeface="Arial"/>
              <a:buChar char="•"/>
              <a:defRPr sz="3600"/>
            </a:pPr>
            <a:r>
              <a:rPr lang="en-US" dirty="0"/>
              <a:t>Client control issues</a:t>
            </a:r>
          </a:p>
          <a:p>
            <a:pPr marL="285750" indent="-285750">
              <a:buSzPct val="100000"/>
              <a:buFont typeface="Arial"/>
              <a:buChar char="•"/>
              <a:defRPr sz="3600"/>
            </a:pPr>
            <a:endParaRPr lang="en-US" dirty="0"/>
          </a:p>
          <a:p>
            <a:pPr marL="285750" indent="-285750">
              <a:buSzPct val="100000"/>
              <a:buFont typeface="Arial"/>
              <a:buChar char="•"/>
              <a:defRPr sz="3600"/>
            </a:pPr>
            <a:endParaRPr dirty="0"/>
          </a:p>
        </p:txBody>
      </p:sp>
    </p:spTree>
    <p:extLst>
      <p:ext uri="{BB962C8B-B14F-4D97-AF65-F5344CB8AC3E}">
        <p14:creationId xmlns:p14="http://schemas.microsoft.com/office/powerpoint/2010/main" val="254021634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itle 11"/>
          <p:cNvSpPr txBox="1">
            <a:spLocks noGrp="1"/>
          </p:cNvSpPr>
          <p:nvPr>
            <p:ph type="ctrTitle"/>
          </p:nvPr>
        </p:nvSpPr>
        <p:spPr>
          <a:prstGeom prst="rect">
            <a:avLst/>
          </a:prstGeom>
        </p:spPr>
        <p:txBody>
          <a:bodyPr>
            <a:normAutofit fontScale="90000"/>
          </a:bodyPr>
          <a:lstStyle>
            <a:lvl1pPr>
              <a:defRPr>
                <a:latin typeface="Raleway"/>
                <a:ea typeface="Raleway"/>
                <a:cs typeface="Raleway"/>
                <a:sym typeface="Raleway"/>
              </a:defRPr>
            </a:lvl1pPr>
          </a:lstStyle>
          <a:p>
            <a:r>
              <a:rPr lang="en-US" dirty="0"/>
              <a:t>The Mediator Makes a Difference: Diverse Perspectives on Mediation</a:t>
            </a:r>
            <a:endParaRPr dirty="0"/>
          </a:p>
        </p:txBody>
      </p:sp>
      <p:sp>
        <p:nvSpPr>
          <p:cNvPr id="144" name="Subtitle 12"/>
          <p:cNvSpPr txBox="1">
            <a:spLocks noGrp="1"/>
          </p:cNvSpPr>
          <p:nvPr>
            <p:ph type="subTitle" sz="quarter" idx="1"/>
          </p:nvPr>
        </p:nvSpPr>
        <p:spPr>
          <a:xfrm>
            <a:off x="1531619" y="3463306"/>
            <a:ext cx="9144001" cy="1655762"/>
          </a:xfrm>
          <a:prstGeom prst="rect">
            <a:avLst/>
          </a:prstGeom>
        </p:spPr>
        <p:txBody>
          <a:bodyPr>
            <a:normAutofit/>
          </a:bodyPr>
          <a:lstStyle>
            <a:lvl1pPr>
              <a:defRPr>
                <a:latin typeface="Montserrat"/>
                <a:ea typeface="Montserrat"/>
                <a:cs typeface="Montserrat"/>
                <a:sym typeface="Montserrat"/>
              </a:defRPr>
            </a:lvl1pPr>
          </a:lstStyle>
          <a:p>
            <a:r>
              <a:rPr sz="1800" dirty="0"/>
              <a:t>Presented By: Mediator Jonathan Andrews, Esq.</a:t>
            </a:r>
            <a:endParaRPr lang="en-US" sz="1800" dirty="0"/>
          </a:p>
          <a:p>
            <a:r>
              <a:rPr lang="en-US" sz="1800" dirty="0"/>
              <a:t>Katherine </a:t>
            </a:r>
            <a:r>
              <a:rPr lang="en-US" sz="1800" dirty="0" err="1"/>
              <a:t>Djavakhyan</a:t>
            </a:r>
            <a:r>
              <a:rPr lang="en-US" sz="1800" dirty="0"/>
              <a:t>, Senior Corporate Counsel, Google</a:t>
            </a:r>
          </a:p>
          <a:p>
            <a:r>
              <a:rPr lang="en-US" sz="1800" dirty="0" err="1"/>
              <a:t>Shondella</a:t>
            </a:r>
            <a:r>
              <a:rPr lang="en-US" sz="1800" dirty="0"/>
              <a:t> Reed, Associate General Counsel Labor &amp; Employment, Meta</a:t>
            </a:r>
          </a:p>
          <a:p>
            <a:r>
              <a:rPr lang="en-US" sz="1800" dirty="0"/>
              <a:t>Danielle Ochs, Shareholder, Ogletree, Deakins, Nash, Smoak &amp; Stewart</a:t>
            </a:r>
            <a:endParaRPr dirty="0"/>
          </a:p>
        </p:txBody>
      </p:sp>
      <p:sp>
        <p:nvSpPr>
          <p:cNvPr id="145" name="Straight Connector 6"/>
          <p:cNvSpPr/>
          <p:nvPr/>
        </p:nvSpPr>
        <p:spPr>
          <a:xfrm>
            <a:off x="137159" y="5455920"/>
            <a:ext cx="11932922" cy="1"/>
          </a:xfrm>
          <a:prstGeom prst="line">
            <a:avLst/>
          </a:prstGeom>
          <a:ln w="152400">
            <a:solidFill>
              <a:srgbClr val="44546A"/>
            </a:solidFill>
            <a:miter/>
          </a:ln>
        </p:spPr>
        <p:txBody>
          <a:bodyPr lIns="45719" rIns="45719"/>
          <a:lstStyle/>
          <a:p>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6" name="Picture 5"/>
          <p:cNvGrpSpPr/>
          <p:nvPr/>
        </p:nvGrpSpPr>
        <p:grpSpPr>
          <a:xfrm>
            <a:off x="0" y="-1"/>
            <a:ext cx="12192000" cy="6858001"/>
            <a:chOff x="0" y="0"/>
            <a:chExt cx="12192000" cy="6858000"/>
          </a:xfrm>
        </p:grpSpPr>
        <p:sp>
          <p:nvSpPr>
            <p:cNvPr id="434" name="Rectangle"/>
            <p:cNvSpPr/>
            <p:nvPr/>
          </p:nvSpPr>
          <p:spPr>
            <a:xfrm>
              <a:off x="0" y="0"/>
              <a:ext cx="12192000" cy="6858000"/>
            </a:xfrm>
            <a:prstGeom prst="rect">
              <a:avLst/>
            </a:prstGeom>
            <a:solidFill>
              <a:srgbClr val="152D47"/>
            </a:solidFill>
            <a:ln w="12700" cap="flat">
              <a:noFill/>
              <a:miter lim="400000"/>
            </a:ln>
            <a:effectLst/>
          </p:spPr>
          <p:txBody>
            <a:bodyPr wrap="square" lIns="45719" tIns="45719" rIns="45719" bIns="45719" numCol="1" anchor="ctr">
              <a:noAutofit/>
            </a:bodyPr>
            <a:lstStyle/>
            <a:p>
              <a:endParaRPr/>
            </a:p>
          </p:txBody>
        </p:sp>
        <p:pic>
          <p:nvPicPr>
            <p:cNvPr id="435" name="image4.jpeg" descr="image4.jpeg"/>
            <p:cNvPicPr>
              <a:picLocks noChangeAspect="1"/>
            </p:cNvPicPr>
            <p:nvPr/>
          </p:nvPicPr>
          <p:blipFill>
            <a:blip r:embed="rId2"/>
            <a:srcRect t="14061" b="1562"/>
            <a:stretch>
              <a:fillRect/>
            </a:stretch>
          </p:blipFill>
          <p:spPr>
            <a:xfrm>
              <a:off x="0" y="-1"/>
              <a:ext cx="12192000" cy="6858001"/>
            </a:xfrm>
            <a:prstGeom prst="rect">
              <a:avLst/>
            </a:prstGeom>
            <a:ln w="12700" cap="flat">
              <a:noFill/>
              <a:miter lim="400000"/>
            </a:ln>
            <a:effectLst/>
          </p:spPr>
        </p:pic>
      </p:grpSp>
      <p:sp>
        <p:nvSpPr>
          <p:cNvPr id="437" name="Parallelogram 6"/>
          <p:cNvSpPr/>
          <p:nvPr/>
        </p:nvSpPr>
        <p:spPr>
          <a:xfrm>
            <a:off x="0" y="0"/>
            <a:ext cx="12192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792" y="0"/>
                </a:lnTo>
                <a:lnTo>
                  <a:pt x="21600" y="0"/>
                </a:lnTo>
                <a:lnTo>
                  <a:pt x="16808" y="21600"/>
                </a:lnTo>
                <a:close/>
              </a:path>
            </a:pathLst>
          </a:custGeom>
          <a:solidFill>
            <a:srgbClr val="44546A">
              <a:alpha val="75000"/>
            </a:srgbClr>
          </a:solidFill>
          <a:ln w="12700">
            <a:miter lim="400000"/>
          </a:ln>
        </p:spPr>
        <p:txBody>
          <a:bodyPr lIns="45719" rIns="45719" anchor="ctr"/>
          <a:lstStyle/>
          <a:p>
            <a:pPr algn="ctr">
              <a:defRPr>
                <a:solidFill>
                  <a:srgbClr val="FFFFFF"/>
                </a:solidFill>
              </a:defRPr>
            </a:pPr>
            <a:endParaRPr/>
          </a:p>
        </p:txBody>
      </p:sp>
      <p:sp>
        <p:nvSpPr>
          <p:cNvPr id="438" name="Straight Connector 8"/>
          <p:cNvSpPr/>
          <p:nvPr/>
        </p:nvSpPr>
        <p:spPr>
          <a:xfrm flipH="1">
            <a:off x="9283700" y="3429000"/>
            <a:ext cx="1555766" cy="3962400"/>
          </a:xfrm>
          <a:prstGeom prst="line">
            <a:avLst/>
          </a:prstGeom>
          <a:ln w="127000" cap="rnd">
            <a:solidFill>
              <a:srgbClr val="FCC230"/>
            </a:solidFill>
            <a:bevel/>
          </a:ln>
        </p:spPr>
        <p:txBody>
          <a:bodyPr lIns="45719" rIns="45719"/>
          <a:lstStyle/>
          <a:p>
            <a:endParaRPr/>
          </a:p>
        </p:txBody>
      </p:sp>
      <p:sp>
        <p:nvSpPr>
          <p:cNvPr id="439" name="Straight Connector 9"/>
          <p:cNvSpPr/>
          <p:nvPr/>
        </p:nvSpPr>
        <p:spPr>
          <a:xfrm flipH="1">
            <a:off x="571499" y="-177800"/>
            <a:ext cx="2209802" cy="5626100"/>
          </a:xfrm>
          <a:prstGeom prst="line">
            <a:avLst/>
          </a:prstGeom>
          <a:ln w="127000" cap="rnd">
            <a:solidFill>
              <a:schemeClr val="accent4"/>
            </a:solidFill>
            <a:bevel/>
          </a:ln>
        </p:spPr>
        <p:txBody>
          <a:bodyPr lIns="45719" rIns="45719"/>
          <a:lstStyle/>
          <a:p>
            <a:endParaRPr/>
          </a:p>
        </p:txBody>
      </p:sp>
      <p:sp>
        <p:nvSpPr>
          <p:cNvPr id="440" name="Straight Connector 10"/>
          <p:cNvSpPr/>
          <p:nvPr/>
        </p:nvSpPr>
        <p:spPr>
          <a:xfrm flipH="1">
            <a:off x="1816100" y="-203967"/>
            <a:ext cx="1466851" cy="3734567"/>
          </a:xfrm>
          <a:prstGeom prst="line">
            <a:avLst/>
          </a:prstGeom>
          <a:ln w="127000" cap="rnd">
            <a:solidFill>
              <a:schemeClr val="accent4"/>
            </a:solidFill>
            <a:bevel/>
          </a:ln>
        </p:spPr>
        <p:txBody>
          <a:bodyPr lIns="45719" rIns="45719"/>
          <a:lstStyle/>
          <a:p>
            <a:endParaRPr/>
          </a:p>
        </p:txBody>
      </p:sp>
      <p:sp>
        <p:nvSpPr>
          <p:cNvPr id="441" name="Straight Connector 12"/>
          <p:cNvSpPr/>
          <p:nvPr/>
        </p:nvSpPr>
        <p:spPr>
          <a:xfrm flipH="1">
            <a:off x="8775699" y="1765300"/>
            <a:ext cx="2209802" cy="5626100"/>
          </a:xfrm>
          <a:prstGeom prst="line">
            <a:avLst/>
          </a:prstGeom>
          <a:ln w="127000" cap="rnd">
            <a:solidFill>
              <a:srgbClr val="FCC230"/>
            </a:solidFill>
            <a:bevel/>
          </a:ln>
        </p:spPr>
        <p:txBody>
          <a:bodyPr lIns="45719" rIns="45719"/>
          <a:lstStyle/>
          <a:p>
            <a:endParaRPr/>
          </a:p>
        </p:txBody>
      </p:sp>
      <p:sp>
        <p:nvSpPr>
          <p:cNvPr id="442" name="Title 13"/>
          <p:cNvSpPr txBox="1"/>
          <p:nvPr/>
        </p:nvSpPr>
        <p:spPr>
          <a:xfrm>
            <a:off x="2231783" y="2992233"/>
            <a:ext cx="7728433" cy="1610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defRPr sz="6000">
                <a:solidFill>
                  <a:srgbClr val="FFFFFF"/>
                </a:solidFill>
                <a:latin typeface="Calibri Light"/>
                <a:ea typeface="Calibri Light"/>
                <a:cs typeface="Calibri Light"/>
                <a:sym typeface="Calibri Light"/>
              </a:defRPr>
            </a:pPr>
            <a:r>
              <a:t>PARTICIPATION: </a:t>
            </a:r>
          </a:p>
          <a:p>
            <a:pPr algn="ctr">
              <a:lnSpc>
                <a:spcPct val="90000"/>
              </a:lnSpc>
              <a:defRPr sz="6000">
                <a:solidFill>
                  <a:srgbClr val="FFFFFF"/>
                </a:solidFill>
                <a:latin typeface="Calibri Light"/>
                <a:ea typeface="Calibri Light"/>
                <a:cs typeface="Calibri Light"/>
                <a:sym typeface="Calibri Light"/>
              </a:defRPr>
            </a:pPr>
            <a:r>
              <a:t>Expand the Resources</a:t>
            </a:r>
          </a:p>
        </p:txBody>
      </p:sp>
      <p:sp>
        <p:nvSpPr>
          <p:cNvPr id="443" name="TextBox 11"/>
          <p:cNvSpPr txBox="1"/>
          <p:nvPr/>
        </p:nvSpPr>
        <p:spPr>
          <a:xfrm>
            <a:off x="5168882" y="1194227"/>
            <a:ext cx="3740170" cy="1231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8000" b="1">
                <a:solidFill>
                  <a:schemeClr val="accent4"/>
                </a:solidFill>
              </a:defRPr>
            </a:pPr>
            <a:r>
              <a:rPr dirty="0"/>
              <a:t>02.</a:t>
            </a:r>
            <a:r>
              <a:rPr lang="en-US" dirty="0"/>
              <a:t>2</a:t>
            </a:r>
            <a:r>
              <a:rPr dirty="0"/>
              <a:t>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8" name="Group 14"/>
          <p:cNvGrpSpPr/>
          <p:nvPr/>
        </p:nvGrpSpPr>
        <p:grpSpPr>
          <a:xfrm>
            <a:off x="0" y="75047"/>
            <a:ext cx="466065" cy="1473570"/>
            <a:chOff x="0" y="0"/>
            <a:chExt cx="466063" cy="1473569"/>
          </a:xfrm>
        </p:grpSpPr>
        <p:sp>
          <p:nvSpPr>
            <p:cNvPr id="445" name="Rectangle 65"/>
            <p:cNvSpPr/>
            <p:nvPr/>
          </p:nvSpPr>
          <p:spPr>
            <a:xfrm rot="5400000">
              <a:off x="0" y="-1"/>
              <a:ext cx="466065" cy="4660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lnTo>
                    <a:pt x="21600" y="21600"/>
                  </a:lnTo>
                  <a:lnTo>
                    <a:pt x="0" y="21600"/>
                  </a:lnTo>
                  <a:lnTo>
                    <a:pt x="0" y="10800"/>
                  </a:lnTo>
                  <a:cubicBezTo>
                    <a:pt x="0" y="4835"/>
                    <a:pt x="4835" y="0"/>
                    <a:pt x="10800" y="0"/>
                  </a:cubicBezTo>
                  <a:close/>
                </a:path>
              </a:pathLst>
            </a:custGeom>
            <a:solidFill>
              <a:srgbClr val="44546A"/>
            </a:solidFill>
            <a:ln w="12700" cap="flat">
              <a:noFill/>
              <a:miter lim="400000"/>
            </a:ln>
            <a:effectLst/>
          </p:spPr>
          <p:txBody>
            <a:bodyPr wrap="square" lIns="45719" tIns="45719" rIns="45719" bIns="45719" numCol="1" anchor="ctr">
              <a:noAutofit/>
            </a:bodyPr>
            <a:lstStyle/>
            <a:p>
              <a:pPr algn="ctr">
                <a:defRPr>
                  <a:solidFill>
                    <a:srgbClr val="FFFFFF"/>
                  </a:solidFill>
                  <a:latin typeface="Calibri Light"/>
                  <a:ea typeface="Calibri Light"/>
                  <a:cs typeface="Calibri Light"/>
                  <a:sym typeface="Calibri Light"/>
                </a:defRPr>
              </a:pPr>
              <a:endParaRPr/>
            </a:p>
          </p:txBody>
        </p:sp>
        <p:sp>
          <p:nvSpPr>
            <p:cNvPr id="446" name="Rectangle 66"/>
            <p:cNvSpPr/>
            <p:nvPr/>
          </p:nvSpPr>
          <p:spPr>
            <a:xfrm rot="5400000">
              <a:off x="0" y="503752"/>
              <a:ext cx="466065" cy="4660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lnTo>
                    <a:pt x="21600" y="21600"/>
                  </a:lnTo>
                  <a:lnTo>
                    <a:pt x="0" y="21600"/>
                  </a:lnTo>
                  <a:lnTo>
                    <a:pt x="0" y="10800"/>
                  </a:lnTo>
                  <a:cubicBezTo>
                    <a:pt x="0" y="4835"/>
                    <a:pt x="4835" y="0"/>
                    <a:pt x="10800" y="0"/>
                  </a:cubicBezTo>
                  <a:close/>
                </a:path>
              </a:pathLst>
            </a:custGeom>
            <a:solidFill>
              <a:srgbClr val="44546A"/>
            </a:solidFill>
            <a:ln w="12700" cap="flat">
              <a:noFill/>
              <a:miter lim="400000"/>
            </a:ln>
            <a:effectLst/>
          </p:spPr>
          <p:txBody>
            <a:bodyPr wrap="square" lIns="45719" tIns="45719" rIns="45719" bIns="45719" numCol="1" anchor="ctr">
              <a:noAutofit/>
            </a:bodyPr>
            <a:lstStyle/>
            <a:p>
              <a:pPr algn="ctr">
                <a:defRPr>
                  <a:solidFill>
                    <a:srgbClr val="FFFFFF"/>
                  </a:solidFill>
                  <a:latin typeface="Calibri Light"/>
                  <a:ea typeface="Calibri Light"/>
                  <a:cs typeface="Calibri Light"/>
                  <a:sym typeface="Calibri Light"/>
                </a:defRPr>
              </a:pPr>
              <a:endParaRPr/>
            </a:p>
          </p:txBody>
        </p:sp>
        <p:sp>
          <p:nvSpPr>
            <p:cNvPr id="447" name="Rectangle 67"/>
            <p:cNvSpPr/>
            <p:nvPr/>
          </p:nvSpPr>
          <p:spPr>
            <a:xfrm rot="5400000">
              <a:off x="0" y="1007504"/>
              <a:ext cx="466065" cy="4660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lnTo>
                    <a:pt x="21600" y="21600"/>
                  </a:lnTo>
                  <a:lnTo>
                    <a:pt x="0" y="21600"/>
                  </a:lnTo>
                  <a:lnTo>
                    <a:pt x="0" y="10800"/>
                  </a:lnTo>
                  <a:cubicBezTo>
                    <a:pt x="0" y="4835"/>
                    <a:pt x="4835" y="0"/>
                    <a:pt x="10800" y="0"/>
                  </a:cubicBezTo>
                  <a:close/>
                </a:path>
              </a:pathLst>
            </a:custGeom>
            <a:solidFill>
              <a:srgbClr val="44546A"/>
            </a:solidFill>
            <a:ln w="12700" cap="flat">
              <a:noFill/>
              <a:miter lim="400000"/>
            </a:ln>
            <a:effectLst/>
          </p:spPr>
          <p:txBody>
            <a:bodyPr wrap="square" lIns="45719" tIns="45719" rIns="45719" bIns="45719" numCol="1" anchor="ctr">
              <a:noAutofit/>
            </a:bodyPr>
            <a:lstStyle/>
            <a:p>
              <a:pPr algn="ctr">
                <a:defRPr>
                  <a:solidFill>
                    <a:srgbClr val="FFFFFF"/>
                  </a:solidFill>
                  <a:latin typeface="Calibri Light"/>
                  <a:ea typeface="Calibri Light"/>
                  <a:cs typeface="Calibri Light"/>
                  <a:sym typeface="Calibri Light"/>
                </a:defRPr>
              </a:pPr>
              <a:endParaRPr/>
            </a:p>
          </p:txBody>
        </p:sp>
      </p:grpSp>
      <p:sp>
        <p:nvSpPr>
          <p:cNvPr id="449" name="Title 13"/>
          <p:cNvSpPr txBox="1"/>
          <p:nvPr/>
        </p:nvSpPr>
        <p:spPr>
          <a:xfrm>
            <a:off x="1797653" y="224874"/>
            <a:ext cx="8596694"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defRPr sz="4000" b="1">
                <a:latin typeface="Raleway"/>
                <a:ea typeface="Raleway"/>
                <a:cs typeface="Raleway"/>
                <a:sym typeface="Raleway"/>
              </a:defRPr>
            </a:pPr>
            <a:r>
              <a:t>EXPANDING</a:t>
            </a:r>
            <a:r>
              <a:rPr sz="3200"/>
              <a:t> </a:t>
            </a:r>
            <a:r>
              <a:t>THE</a:t>
            </a:r>
            <a:r>
              <a:rPr sz="3200"/>
              <a:t> </a:t>
            </a:r>
            <a:r>
              <a:t>RESOURCES</a:t>
            </a:r>
            <a:r>
              <a:rPr sz="3200"/>
              <a:t> </a:t>
            </a:r>
          </a:p>
        </p:txBody>
      </p:sp>
      <p:sp>
        <p:nvSpPr>
          <p:cNvPr id="450" name="Slide Number Placeholder 16"/>
          <p:cNvSpPr txBox="1">
            <a:spLocks noGrp="1"/>
          </p:cNvSpPr>
          <p:nvPr>
            <p:ph type="sldNum" sz="quarter" idx="4294967295"/>
          </p:nvPr>
        </p:nvSpPr>
        <p:spPr>
          <a:xfrm>
            <a:off x="11095176" y="6414760"/>
            <a:ext cx="258624"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451" name="Hexagon 1"/>
          <p:cNvSpPr/>
          <p:nvPr/>
        </p:nvSpPr>
        <p:spPr>
          <a:xfrm>
            <a:off x="3443035" y="1057321"/>
            <a:ext cx="1566276" cy="1350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solidFill>
            <a:srgbClr val="FCC230"/>
          </a:solidFill>
          <a:ln w="12700">
            <a:miter lim="400000"/>
          </a:ln>
        </p:spPr>
        <p:txBody>
          <a:bodyPr lIns="45719" rIns="45719" anchor="ctr"/>
          <a:lstStyle/>
          <a:p>
            <a:pPr algn="ctr">
              <a:defRPr sz="3600">
                <a:solidFill>
                  <a:srgbClr val="FFFFFF"/>
                </a:solidFill>
                <a:latin typeface="Calibri Light"/>
                <a:ea typeface="Calibri Light"/>
                <a:cs typeface="Calibri Light"/>
                <a:sym typeface="Calibri Light"/>
              </a:defRPr>
            </a:pPr>
            <a:endParaRPr/>
          </a:p>
        </p:txBody>
      </p:sp>
      <p:sp>
        <p:nvSpPr>
          <p:cNvPr id="452" name="Hexagon 540"/>
          <p:cNvSpPr/>
          <p:nvPr/>
        </p:nvSpPr>
        <p:spPr>
          <a:xfrm>
            <a:off x="3972073" y="2707214"/>
            <a:ext cx="1566275" cy="1350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21" y="0"/>
                </a:lnTo>
                <a:lnTo>
                  <a:pt x="17079" y="0"/>
                </a:lnTo>
                <a:lnTo>
                  <a:pt x="21600" y="10800"/>
                </a:lnTo>
                <a:lnTo>
                  <a:pt x="17079" y="21600"/>
                </a:lnTo>
                <a:lnTo>
                  <a:pt x="4521" y="21600"/>
                </a:lnTo>
                <a:close/>
              </a:path>
            </a:pathLst>
          </a:custGeom>
          <a:ln w="12700">
            <a:solidFill>
              <a:srgbClr val="404040"/>
            </a:solidFill>
            <a:miter/>
          </a:ln>
        </p:spPr>
        <p:txBody>
          <a:bodyPr lIns="45719" rIns="45719" anchor="ctr"/>
          <a:lstStyle/>
          <a:p>
            <a:pPr algn="ctr">
              <a:defRPr>
                <a:solidFill>
                  <a:srgbClr val="FFFFFF"/>
                </a:solidFill>
              </a:defRPr>
            </a:pPr>
            <a:endParaRPr/>
          </a:p>
        </p:txBody>
      </p:sp>
      <p:sp>
        <p:nvSpPr>
          <p:cNvPr id="453" name="Hexagon 541"/>
          <p:cNvSpPr/>
          <p:nvPr/>
        </p:nvSpPr>
        <p:spPr>
          <a:xfrm>
            <a:off x="2010447" y="1821358"/>
            <a:ext cx="1566275" cy="1350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ln w="12700">
            <a:solidFill>
              <a:srgbClr val="404040"/>
            </a:solidFill>
            <a:miter/>
          </a:ln>
        </p:spPr>
        <p:txBody>
          <a:bodyPr lIns="45719" rIns="45719" anchor="ctr"/>
          <a:lstStyle/>
          <a:p>
            <a:pPr algn="ctr">
              <a:defRPr>
                <a:solidFill>
                  <a:srgbClr val="FFFFFF"/>
                </a:solidFill>
              </a:defRPr>
            </a:pPr>
            <a:endParaRPr/>
          </a:p>
        </p:txBody>
      </p:sp>
      <p:sp>
        <p:nvSpPr>
          <p:cNvPr id="454" name="Hexagon 544"/>
          <p:cNvSpPr/>
          <p:nvPr/>
        </p:nvSpPr>
        <p:spPr>
          <a:xfrm>
            <a:off x="2451531" y="3511160"/>
            <a:ext cx="1566276" cy="1350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solidFill>
            <a:srgbClr val="ED625B"/>
          </a:solidFill>
          <a:ln w="12700">
            <a:miter lim="400000"/>
          </a:ln>
        </p:spPr>
        <p:txBody>
          <a:bodyPr lIns="45719" rIns="45719" anchor="ctr"/>
          <a:lstStyle/>
          <a:p>
            <a:pPr algn="ctr">
              <a:defRPr sz="3600">
                <a:solidFill>
                  <a:srgbClr val="FFFFFF"/>
                </a:solidFill>
                <a:latin typeface="Calibri Light"/>
                <a:ea typeface="Calibri Light"/>
                <a:cs typeface="Calibri Light"/>
                <a:sym typeface="Calibri Light"/>
              </a:defRPr>
            </a:pPr>
            <a:endParaRPr/>
          </a:p>
        </p:txBody>
      </p:sp>
      <p:sp>
        <p:nvSpPr>
          <p:cNvPr id="455" name="Hexagon 545"/>
          <p:cNvSpPr/>
          <p:nvPr/>
        </p:nvSpPr>
        <p:spPr>
          <a:xfrm>
            <a:off x="614341" y="2641194"/>
            <a:ext cx="1566276" cy="1350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solidFill>
            <a:srgbClr val="152D47"/>
          </a:solidFill>
          <a:ln w="12700">
            <a:miter lim="400000"/>
          </a:ln>
        </p:spPr>
        <p:txBody>
          <a:bodyPr lIns="45719" rIns="45719" anchor="ctr"/>
          <a:lstStyle/>
          <a:p>
            <a:pPr algn="ctr">
              <a:defRPr sz="3600">
                <a:solidFill>
                  <a:srgbClr val="FFFFFF"/>
                </a:solidFill>
                <a:latin typeface="Calibri Light"/>
                <a:ea typeface="Calibri Light"/>
                <a:cs typeface="Calibri Light"/>
                <a:sym typeface="Calibri Light"/>
              </a:defRPr>
            </a:pPr>
            <a:endParaRPr/>
          </a:p>
        </p:txBody>
      </p:sp>
      <p:sp>
        <p:nvSpPr>
          <p:cNvPr id="456" name="Hexagon 26"/>
          <p:cNvSpPr/>
          <p:nvPr/>
        </p:nvSpPr>
        <p:spPr>
          <a:xfrm>
            <a:off x="911982" y="4330996"/>
            <a:ext cx="1566275" cy="1350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ln w="12700">
            <a:solidFill>
              <a:srgbClr val="404040"/>
            </a:solidFill>
            <a:miter/>
          </a:ln>
        </p:spPr>
        <p:txBody>
          <a:bodyPr lIns="45719" rIns="45719" anchor="ctr"/>
          <a:lstStyle/>
          <a:p>
            <a:pPr algn="ctr">
              <a:defRPr>
                <a:solidFill>
                  <a:srgbClr val="FFFFFF"/>
                </a:solidFill>
              </a:defRPr>
            </a:pPr>
            <a:endParaRPr/>
          </a:p>
        </p:txBody>
      </p:sp>
      <p:sp>
        <p:nvSpPr>
          <p:cNvPr id="457" name="Hexagon 27"/>
          <p:cNvSpPr/>
          <p:nvPr/>
        </p:nvSpPr>
        <p:spPr>
          <a:xfrm>
            <a:off x="2589210" y="5207555"/>
            <a:ext cx="1566276" cy="135023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solidFill>
            <a:srgbClr val="FCC230"/>
          </a:solidFill>
          <a:ln w="12700">
            <a:miter lim="400000"/>
          </a:ln>
        </p:spPr>
        <p:txBody>
          <a:bodyPr lIns="45719" rIns="45719" anchor="ctr"/>
          <a:lstStyle/>
          <a:p>
            <a:pPr algn="ctr">
              <a:defRPr sz="3600">
                <a:solidFill>
                  <a:srgbClr val="FFFFFF"/>
                </a:solidFill>
                <a:latin typeface="Calibri Light"/>
                <a:ea typeface="Calibri Light"/>
                <a:cs typeface="Calibri Light"/>
                <a:sym typeface="Calibri Light"/>
              </a:defRPr>
            </a:pPr>
            <a:endParaRPr/>
          </a:p>
        </p:txBody>
      </p:sp>
      <p:sp>
        <p:nvSpPr>
          <p:cNvPr id="458" name="Hexagon 29"/>
          <p:cNvSpPr/>
          <p:nvPr/>
        </p:nvSpPr>
        <p:spPr>
          <a:xfrm>
            <a:off x="4107077" y="4450443"/>
            <a:ext cx="1566276" cy="1350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solidFill>
            <a:srgbClr val="152D47"/>
          </a:solidFill>
          <a:ln w="12700">
            <a:miter lim="400000"/>
          </a:ln>
        </p:spPr>
        <p:txBody>
          <a:bodyPr lIns="45719" rIns="45719" anchor="ctr"/>
          <a:lstStyle/>
          <a:p>
            <a:pPr algn="ctr">
              <a:defRPr sz="3600">
                <a:solidFill>
                  <a:srgbClr val="FFFFFF"/>
                </a:solidFill>
                <a:latin typeface="Calibri Light"/>
                <a:ea typeface="Calibri Light"/>
                <a:cs typeface="Calibri Light"/>
                <a:sym typeface="Calibri Light"/>
              </a:defRPr>
            </a:pPr>
            <a:endParaRPr/>
          </a:p>
        </p:txBody>
      </p:sp>
      <p:sp>
        <p:nvSpPr>
          <p:cNvPr id="459" name="Hexagon 32"/>
          <p:cNvSpPr/>
          <p:nvPr/>
        </p:nvSpPr>
        <p:spPr>
          <a:xfrm>
            <a:off x="5548215" y="3655878"/>
            <a:ext cx="1566276" cy="1350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solidFill>
            <a:srgbClr val="ED625B"/>
          </a:solidFill>
          <a:ln w="12700">
            <a:miter lim="400000"/>
          </a:ln>
        </p:spPr>
        <p:txBody>
          <a:bodyPr lIns="45719" rIns="45719" anchor="ctr"/>
          <a:lstStyle/>
          <a:p>
            <a:pPr algn="ctr">
              <a:defRPr sz="3600">
                <a:solidFill>
                  <a:srgbClr val="FFFFFF"/>
                </a:solidFill>
                <a:latin typeface="Calibri Light"/>
                <a:ea typeface="Calibri Light"/>
                <a:cs typeface="Calibri Light"/>
                <a:sym typeface="Calibri Light"/>
              </a:defRPr>
            </a:pPr>
            <a:endParaRPr/>
          </a:p>
        </p:txBody>
      </p:sp>
      <p:sp>
        <p:nvSpPr>
          <p:cNvPr id="460" name="Hexagon 33"/>
          <p:cNvSpPr/>
          <p:nvPr/>
        </p:nvSpPr>
        <p:spPr>
          <a:xfrm>
            <a:off x="5438526" y="1878896"/>
            <a:ext cx="1566275" cy="135023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solidFill>
            <a:srgbClr val="FCC230"/>
          </a:solidFill>
          <a:ln w="12700">
            <a:miter lim="400000"/>
          </a:ln>
        </p:spPr>
        <p:txBody>
          <a:bodyPr lIns="45719" rIns="45719" anchor="ctr"/>
          <a:lstStyle/>
          <a:p>
            <a:pPr algn="ctr">
              <a:defRPr sz="3600">
                <a:solidFill>
                  <a:srgbClr val="FFFFFF"/>
                </a:solidFill>
                <a:latin typeface="Calibri Light"/>
                <a:ea typeface="Calibri Light"/>
                <a:cs typeface="Calibri Light"/>
                <a:sym typeface="Calibri Light"/>
              </a:defRPr>
            </a:pPr>
            <a:endParaRPr/>
          </a:p>
        </p:txBody>
      </p:sp>
      <p:sp>
        <p:nvSpPr>
          <p:cNvPr id="461" name="TextBox 2"/>
          <p:cNvSpPr txBox="1"/>
          <p:nvPr/>
        </p:nvSpPr>
        <p:spPr>
          <a:xfrm>
            <a:off x="8143419" y="1711956"/>
            <a:ext cx="3068324" cy="3679539"/>
          </a:xfrm>
          <a:prstGeom prst="rect">
            <a:avLst/>
          </a:prstGeom>
          <a:blipFill>
            <a:blip r:embed="rId2"/>
          </a:blipFill>
          <a:ln w="31750">
            <a:solidFill>
              <a:srgbClr val="44546A"/>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spcBef>
                <a:spcPts val="600"/>
              </a:spcBef>
              <a:buSzPct val="100000"/>
              <a:buFont typeface="Arial"/>
              <a:buChar char="•"/>
            </a:pPr>
            <a:r>
              <a:t>Outplacement</a:t>
            </a:r>
          </a:p>
          <a:p>
            <a:pPr marL="285750" indent="-285750">
              <a:spcBef>
                <a:spcPts val="600"/>
              </a:spcBef>
              <a:buSzPct val="100000"/>
              <a:buFont typeface="Arial"/>
              <a:buChar char="•"/>
            </a:pPr>
            <a:r>
              <a:t>Rehire (disability cases)</a:t>
            </a:r>
          </a:p>
          <a:p>
            <a:pPr marL="285750" indent="-285750">
              <a:spcBef>
                <a:spcPts val="600"/>
              </a:spcBef>
              <a:buSzPct val="100000"/>
              <a:buFont typeface="Arial"/>
              <a:buChar char="•"/>
            </a:pPr>
            <a:r>
              <a:t>Donations</a:t>
            </a:r>
          </a:p>
          <a:p>
            <a:pPr marL="285750" indent="-285750">
              <a:spcBef>
                <a:spcPts val="600"/>
              </a:spcBef>
              <a:buSzPct val="100000"/>
              <a:buFont typeface="Arial"/>
              <a:buChar char="•"/>
            </a:pPr>
            <a:r>
              <a:t>Unemployment</a:t>
            </a:r>
          </a:p>
          <a:p>
            <a:pPr marL="285750" indent="-285750">
              <a:spcBef>
                <a:spcPts val="600"/>
              </a:spcBef>
              <a:buSzPct val="100000"/>
              <a:buFont typeface="Arial"/>
              <a:buChar char="•"/>
            </a:pPr>
            <a:r>
              <a:t>COBRA</a:t>
            </a:r>
          </a:p>
          <a:p>
            <a:pPr marL="285750" indent="-285750">
              <a:spcBef>
                <a:spcPts val="600"/>
              </a:spcBef>
              <a:buSzPct val="100000"/>
              <a:buFont typeface="Arial"/>
              <a:buChar char="•"/>
            </a:pPr>
            <a:r>
              <a:t>Training</a:t>
            </a:r>
          </a:p>
          <a:p>
            <a:pPr marL="285750" indent="-285750">
              <a:spcBef>
                <a:spcPts val="600"/>
              </a:spcBef>
              <a:buSzPct val="100000"/>
              <a:buFont typeface="Arial"/>
              <a:buChar char="•"/>
            </a:pPr>
            <a:r>
              <a:t>Keeping equipment</a:t>
            </a:r>
          </a:p>
          <a:p>
            <a:pPr marL="285750" indent="-285750">
              <a:spcBef>
                <a:spcPts val="600"/>
              </a:spcBef>
              <a:buSzPct val="100000"/>
              <a:buFont typeface="Arial"/>
              <a:buChar char="•"/>
            </a:pPr>
            <a:r>
              <a:t>Apology</a:t>
            </a:r>
          </a:p>
          <a:p>
            <a:pPr marL="285750" indent="-285750">
              <a:spcBef>
                <a:spcPts val="600"/>
              </a:spcBef>
              <a:buSzPct val="100000"/>
              <a:buFont typeface="Arial"/>
              <a:buChar char="•"/>
            </a:pPr>
            <a:r>
              <a:t>Structured settlements </a:t>
            </a:r>
          </a:p>
          <a:p>
            <a:pPr marL="285750" indent="-285750">
              <a:spcBef>
                <a:spcPts val="600"/>
              </a:spcBef>
              <a:buSzPct val="100000"/>
              <a:buFont typeface="Arial"/>
              <a:buChar char="•"/>
            </a:pPr>
            <a:r>
              <a:t>Mediator fees </a:t>
            </a:r>
          </a:p>
        </p:txBody>
      </p:sp>
      <p:pic>
        <p:nvPicPr>
          <p:cNvPr id="462" name="Graphic 4" descr="Graphic 4"/>
          <p:cNvPicPr>
            <a:picLocks noChangeAspect="1"/>
          </p:cNvPicPr>
          <p:nvPr/>
        </p:nvPicPr>
        <p:blipFill>
          <a:blip r:embed="rId3"/>
          <a:stretch>
            <a:fillRect/>
          </a:stretch>
        </p:blipFill>
        <p:spPr>
          <a:xfrm>
            <a:off x="3745550" y="1266734"/>
            <a:ext cx="914401" cy="914401"/>
          </a:xfrm>
          <a:prstGeom prst="rect">
            <a:avLst/>
          </a:prstGeom>
          <a:ln w="12700">
            <a:miter lim="400000"/>
          </a:ln>
        </p:spPr>
      </p:pic>
      <p:pic>
        <p:nvPicPr>
          <p:cNvPr id="463" name="Graphic 6" descr="Graphic 6"/>
          <p:cNvPicPr>
            <a:picLocks noChangeAspect="1"/>
          </p:cNvPicPr>
          <p:nvPr/>
        </p:nvPicPr>
        <p:blipFill>
          <a:blip r:embed="rId4"/>
          <a:stretch>
            <a:fillRect/>
          </a:stretch>
        </p:blipFill>
        <p:spPr>
          <a:xfrm>
            <a:off x="2287788" y="1954196"/>
            <a:ext cx="1084561" cy="1084560"/>
          </a:xfrm>
          <a:prstGeom prst="rect">
            <a:avLst/>
          </a:prstGeom>
          <a:ln w="12700">
            <a:miter lim="400000"/>
          </a:ln>
        </p:spPr>
      </p:pic>
      <p:pic>
        <p:nvPicPr>
          <p:cNvPr id="464" name="Graphic 8" descr="Graphic 8"/>
          <p:cNvPicPr>
            <a:picLocks noChangeAspect="1"/>
          </p:cNvPicPr>
          <p:nvPr/>
        </p:nvPicPr>
        <p:blipFill>
          <a:blip r:embed="rId5"/>
          <a:stretch>
            <a:fillRect/>
          </a:stretch>
        </p:blipFill>
        <p:spPr>
          <a:xfrm>
            <a:off x="980258" y="2859111"/>
            <a:ext cx="914401" cy="914401"/>
          </a:xfrm>
          <a:prstGeom prst="rect">
            <a:avLst/>
          </a:prstGeom>
          <a:ln w="12700">
            <a:miter lim="400000"/>
          </a:ln>
        </p:spPr>
      </p:pic>
      <p:pic>
        <p:nvPicPr>
          <p:cNvPr id="465" name="Picture 2" descr="Picture 2"/>
          <p:cNvPicPr>
            <a:picLocks noChangeAspect="1"/>
          </p:cNvPicPr>
          <p:nvPr/>
        </p:nvPicPr>
        <p:blipFill>
          <a:blip r:embed="rId6"/>
          <a:stretch>
            <a:fillRect/>
          </a:stretch>
        </p:blipFill>
        <p:spPr>
          <a:xfrm>
            <a:off x="5753587" y="2019980"/>
            <a:ext cx="977385" cy="977386"/>
          </a:xfrm>
          <a:prstGeom prst="rect">
            <a:avLst/>
          </a:prstGeom>
          <a:ln w="12700">
            <a:miter lim="400000"/>
          </a:ln>
        </p:spPr>
      </p:pic>
      <p:pic>
        <p:nvPicPr>
          <p:cNvPr id="466" name="Picture 8" descr="Picture 8"/>
          <p:cNvPicPr>
            <a:picLocks noChangeAspect="1"/>
          </p:cNvPicPr>
          <p:nvPr/>
        </p:nvPicPr>
        <p:blipFill>
          <a:blip r:embed="rId7"/>
          <a:stretch>
            <a:fillRect/>
          </a:stretch>
        </p:blipFill>
        <p:spPr>
          <a:xfrm>
            <a:off x="4257328" y="2859111"/>
            <a:ext cx="1057950" cy="1057950"/>
          </a:xfrm>
          <a:prstGeom prst="rect">
            <a:avLst/>
          </a:prstGeom>
          <a:ln w="12700">
            <a:miter lim="400000"/>
          </a:ln>
        </p:spPr>
      </p:pic>
      <p:pic>
        <p:nvPicPr>
          <p:cNvPr id="467" name="Picture 10" descr="Picture 10"/>
          <p:cNvPicPr>
            <a:picLocks noChangeAspect="1"/>
          </p:cNvPicPr>
          <p:nvPr/>
        </p:nvPicPr>
        <p:blipFill>
          <a:blip r:embed="rId8"/>
          <a:stretch>
            <a:fillRect/>
          </a:stretch>
        </p:blipFill>
        <p:spPr>
          <a:xfrm>
            <a:off x="2732515" y="3582208"/>
            <a:ext cx="1120303" cy="1120303"/>
          </a:xfrm>
          <a:prstGeom prst="rect">
            <a:avLst/>
          </a:prstGeom>
          <a:ln w="12700">
            <a:miter lim="400000"/>
          </a:ln>
        </p:spPr>
      </p:pic>
      <p:pic>
        <p:nvPicPr>
          <p:cNvPr id="468" name="Graphic 10" descr="Graphic 10"/>
          <p:cNvPicPr>
            <a:picLocks noChangeAspect="1"/>
          </p:cNvPicPr>
          <p:nvPr/>
        </p:nvPicPr>
        <p:blipFill>
          <a:blip r:embed="rId9"/>
          <a:stretch>
            <a:fillRect/>
          </a:stretch>
        </p:blipFill>
        <p:spPr>
          <a:xfrm>
            <a:off x="1223871" y="4510549"/>
            <a:ext cx="973401" cy="973402"/>
          </a:xfrm>
          <a:prstGeom prst="rect">
            <a:avLst/>
          </a:prstGeom>
          <a:ln w="12700">
            <a:miter lim="400000"/>
          </a:ln>
        </p:spPr>
      </p:pic>
      <p:pic>
        <p:nvPicPr>
          <p:cNvPr id="469" name="Picture 12" descr="Picture 12"/>
          <p:cNvPicPr>
            <a:picLocks noChangeAspect="1"/>
          </p:cNvPicPr>
          <p:nvPr/>
        </p:nvPicPr>
        <p:blipFill>
          <a:blip r:embed="rId10"/>
          <a:stretch>
            <a:fillRect/>
          </a:stretch>
        </p:blipFill>
        <p:spPr>
          <a:xfrm>
            <a:off x="5835039" y="3842530"/>
            <a:ext cx="976933" cy="976933"/>
          </a:xfrm>
          <a:prstGeom prst="rect">
            <a:avLst/>
          </a:prstGeom>
          <a:ln w="12700">
            <a:miter lim="400000"/>
          </a:ln>
        </p:spPr>
      </p:pic>
      <p:pic>
        <p:nvPicPr>
          <p:cNvPr id="470" name="Picture 16" descr="Picture 16"/>
          <p:cNvPicPr>
            <a:picLocks noChangeAspect="1"/>
          </p:cNvPicPr>
          <p:nvPr/>
        </p:nvPicPr>
        <p:blipFill>
          <a:blip r:embed="rId11"/>
          <a:stretch>
            <a:fillRect/>
          </a:stretch>
        </p:blipFill>
        <p:spPr>
          <a:xfrm>
            <a:off x="2783793" y="5425995"/>
            <a:ext cx="1106184" cy="1106184"/>
          </a:xfrm>
          <a:prstGeom prst="rect">
            <a:avLst/>
          </a:prstGeom>
          <a:ln w="12700">
            <a:miter lim="400000"/>
          </a:ln>
        </p:spPr>
      </p:pic>
      <p:pic>
        <p:nvPicPr>
          <p:cNvPr id="471" name="Graphic 12" descr="Graphic 12"/>
          <p:cNvPicPr>
            <a:picLocks noChangeAspect="1"/>
          </p:cNvPicPr>
          <p:nvPr/>
        </p:nvPicPr>
        <p:blipFill>
          <a:blip r:embed="rId12"/>
          <a:stretch>
            <a:fillRect/>
          </a:stretch>
        </p:blipFill>
        <p:spPr>
          <a:xfrm>
            <a:off x="4343296" y="4473895"/>
            <a:ext cx="1117371" cy="1117371"/>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5" name="Picture 5"/>
          <p:cNvGrpSpPr/>
          <p:nvPr/>
        </p:nvGrpSpPr>
        <p:grpSpPr>
          <a:xfrm>
            <a:off x="0" y="-1"/>
            <a:ext cx="12192000" cy="6858001"/>
            <a:chOff x="0" y="0"/>
            <a:chExt cx="12192000" cy="6858000"/>
          </a:xfrm>
        </p:grpSpPr>
        <p:sp>
          <p:nvSpPr>
            <p:cNvPr id="473" name="Rectangle"/>
            <p:cNvSpPr/>
            <p:nvPr/>
          </p:nvSpPr>
          <p:spPr>
            <a:xfrm>
              <a:off x="0" y="0"/>
              <a:ext cx="12192000" cy="6858000"/>
            </a:xfrm>
            <a:prstGeom prst="rect">
              <a:avLst/>
            </a:prstGeom>
            <a:solidFill>
              <a:srgbClr val="152D47"/>
            </a:solidFill>
            <a:ln w="12700" cap="flat">
              <a:noFill/>
              <a:miter lim="400000"/>
            </a:ln>
            <a:effectLst/>
          </p:spPr>
          <p:txBody>
            <a:bodyPr wrap="square" lIns="45719" tIns="45719" rIns="45719" bIns="45719" numCol="1" anchor="ctr">
              <a:noAutofit/>
            </a:bodyPr>
            <a:lstStyle/>
            <a:p>
              <a:endParaRPr/>
            </a:p>
          </p:txBody>
        </p:sp>
        <p:pic>
          <p:nvPicPr>
            <p:cNvPr id="474" name="image4.jpeg" descr="image4.jpeg"/>
            <p:cNvPicPr>
              <a:picLocks noChangeAspect="1"/>
            </p:cNvPicPr>
            <p:nvPr/>
          </p:nvPicPr>
          <p:blipFill>
            <a:blip r:embed="rId3"/>
            <a:srcRect t="14061" b="1562"/>
            <a:stretch>
              <a:fillRect/>
            </a:stretch>
          </p:blipFill>
          <p:spPr>
            <a:xfrm>
              <a:off x="0" y="-1"/>
              <a:ext cx="12192000" cy="6858001"/>
            </a:xfrm>
            <a:prstGeom prst="rect">
              <a:avLst/>
            </a:prstGeom>
            <a:ln w="12700" cap="flat">
              <a:noFill/>
              <a:miter lim="400000"/>
            </a:ln>
            <a:effectLst/>
          </p:spPr>
        </p:pic>
      </p:grpSp>
      <p:sp>
        <p:nvSpPr>
          <p:cNvPr id="476" name="Parallelogram 6"/>
          <p:cNvSpPr/>
          <p:nvPr/>
        </p:nvSpPr>
        <p:spPr>
          <a:xfrm>
            <a:off x="0" y="0"/>
            <a:ext cx="12192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792" y="0"/>
                </a:lnTo>
                <a:lnTo>
                  <a:pt x="21600" y="0"/>
                </a:lnTo>
                <a:lnTo>
                  <a:pt x="16808" y="21600"/>
                </a:lnTo>
                <a:close/>
              </a:path>
            </a:pathLst>
          </a:custGeom>
          <a:solidFill>
            <a:srgbClr val="44546A">
              <a:alpha val="75000"/>
            </a:srgbClr>
          </a:solidFill>
          <a:ln w="12700">
            <a:miter lim="400000"/>
          </a:ln>
        </p:spPr>
        <p:txBody>
          <a:bodyPr lIns="45719" rIns="45719" anchor="ctr"/>
          <a:lstStyle/>
          <a:p>
            <a:pPr algn="ctr">
              <a:defRPr>
                <a:solidFill>
                  <a:srgbClr val="FFFFFF"/>
                </a:solidFill>
              </a:defRPr>
            </a:pPr>
            <a:endParaRPr/>
          </a:p>
        </p:txBody>
      </p:sp>
      <p:sp>
        <p:nvSpPr>
          <p:cNvPr id="477" name="Straight Connector 8"/>
          <p:cNvSpPr/>
          <p:nvPr/>
        </p:nvSpPr>
        <p:spPr>
          <a:xfrm flipH="1">
            <a:off x="9283700" y="3429000"/>
            <a:ext cx="1555766" cy="3962400"/>
          </a:xfrm>
          <a:prstGeom prst="line">
            <a:avLst/>
          </a:prstGeom>
          <a:ln w="127000" cap="rnd">
            <a:solidFill>
              <a:srgbClr val="FCC230"/>
            </a:solidFill>
            <a:bevel/>
          </a:ln>
        </p:spPr>
        <p:txBody>
          <a:bodyPr lIns="45719" rIns="45719"/>
          <a:lstStyle/>
          <a:p>
            <a:endParaRPr/>
          </a:p>
        </p:txBody>
      </p:sp>
      <p:sp>
        <p:nvSpPr>
          <p:cNvPr id="478" name="Straight Connector 9"/>
          <p:cNvSpPr/>
          <p:nvPr/>
        </p:nvSpPr>
        <p:spPr>
          <a:xfrm flipH="1">
            <a:off x="571499" y="-177800"/>
            <a:ext cx="2209802" cy="5626100"/>
          </a:xfrm>
          <a:prstGeom prst="line">
            <a:avLst/>
          </a:prstGeom>
          <a:ln w="127000" cap="rnd">
            <a:solidFill>
              <a:schemeClr val="accent4"/>
            </a:solidFill>
            <a:bevel/>
          </a:ln>
        </p:spPr>
        <p:txBody>
          <a:bodyPr lIns="45719" rIns="45719"/>
          <a:lstStyle/>
          <a:p>
            <a:endParaRPr/>
          </a:p>
        </p:txBody>
      </p:sp>
      <p:sp>
        <p:nvSpPr>
          <p:cNvPr id="479" name="Straight Connector 10"/>
          <p:cNvSpPr/>
          <p:nvPr/>
        </p:nvSpPr>
        <p:spPr>
          <a:xfrm flipH="1">
            <a:off x="1816100" y="-203967"/>
            <a:ext cx="1466851" cy="3734567"/>
          </a:xfrm>
          <a:prstGeom prst="line">
            <a:avLst/>
          </a:prstGeom>
          <a:ln w="127000" cap="rnd">
            <a:solidFill>
              <a:schemeClr val="accent4"/>
            </a:solidFill>
            <a:bevel/>
          </a:ln>
        </p:spPr>
        <p:txBody>
          <a:bodyPr lIns="45719" rIns="45719"/>
          <a:lstStyle/>
          <a:p>
            <a:endParaRPr/>
          </a:p>
        </p:txBody>
      </p:sp>
      <p:sp>
        <p:nvSpPr>
          <p:cNvPr id="480" name="Straight Connector 12"/>
          <p:cNvSpPr/>
          <p:nvPr/>
        </p:nvSpPr>
        <p:spPr>
          <a:xfrm flipH="1">
            <a:off x="8775699" y="1765300"/>
            <a:ext cx="2209802" cy="5626100"/>
          </a:xfrm>
          <a:prstGeom prst="line">
            <a:avLst/>
          </a:prstGeom>
          <a:ln w="127000" cap="rnd">
            <a:solidFill>
              <a:srgbClr val="FCC230"/>
            </a:solidFill>
            <a:bevel/>
          </a:ln>
        </p:spPr>
        <p:txBody>
          <a:bodyPr lIns="45719" rIns="45719"/>
          <a:lstStyle/>
          <a:p>
            <a:endParaRPr/>
          </a:p>
        </p:txBody>
      </p:sp>
      <p:sp>
        <p:nvSpPr>
          <p:cNvPr id="481" name="Title 13"/>
          <p:cNvSpPr txBox="1"/>
          <p:nvPr/>
        </p:nvSpPr>
        <p:spPr>
          <a:xfrm>
            <a:off x="2231783" y="2992233"/>
            <a:ext cx="7728433" cy="1610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defRPr sz="6000">
                <a:solidFill>
                  <a:srgbClr val="FFFFFF"/>
                </a:solidFill>
                <a:latin typeface="Calibri Light"/>
                <a:ea typeface="Calibri Light"/>
                <a:cs typeface="Calibri Light"/>
                <a:sym typeface="Calibri Light"/>
              </a:defRPr>
            </a:pPr>
            <a:r>
              <a:t>PARTICIPATION: </a:t>
            </a:r>
          </a:p>
          <a:p>
            <a:pPr algn="ctr">
              <a:lnSpc>
                <a:spcPct val="90000"/>
              </a:lnSpc>
              <a:defRPr sz="6000">
                <a:solidFill>
                  <a:srgbClr val="FFFFFF"/>
                </a:solidFill>
                <a:latin typeface="Calibri Light"/>
                <a:ea typeface="Calibri Light"/>
                <a:cs typeface="Calibri Light"/>
                <a:sym typeface="Calibri Light"/>
              </a:defRPr>
            </a:pPr>
            <a:r>
              <a:t>Mediator Proposals</a:t>
            </a:r>
          </a:p>
        </p:txBody>
      </p:sp>
      <p:sp>
        <p:nvSpPr>
          <p:cNvPr id="482" name="TextBox 11"/>
          <p:cNvSpPr txBox="1"/>
          <p:nvPr/>
        </p:nvSpPr>
        <p:spPr>
          <a:xfrm>
            <a:off x="5168882" y="1194227"/>
            <a:ext cx="3740170" cy="1231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8000" b="1">
                <a:solidFill>
                  <a:schemeClr val="accent4"/>
                </a:solidFill>
              </a:defRPr>
            </a:pPr>
            <a:r>
              <a:rPr dirty="0"/>
              <a:t>02.</a:t>
            </a:r>
            <a:r>
              <a:rPr lang="en-US" dirty="0"/>
              <a:t>3</a:t>
            </a:r>
            <a:r>
              <a:rPr dirty="0"/>
              <a:t>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0" name="Picture 20"/>
          <p:cNvGrpSpPr/>
          <p:nvPr/>
        </p:nvGrpSpPr>
        <p:grpSpPr>
          <a:xfrm>
            <a:off x="-3134300" y="-1"/>
            <a:ext cx="9966901" cy="6858001"/>
            <a:chOff x="0" y="0"/>
            <a:chExt cx="9966899" cy="6858000"/>
          </a:xfrm>
        </p:grpSpPr>
        <p:sp>
          <p:nvSpPr>
            <p:cNvPr id="518" name="Shape"/>
            <p:cNvSpPr/>
            <p:nvPr/>
          </p:nvSpPr>
          <p:spPr>
            <a:xfrm>
              <a:off x="0" y="-1"/>
              <a:ext cx="9966900"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633" y="0"/>
                  </a:lnTo>
                  <a:lnTo>
                    <a:pt x="14816" y="0"/>
                  </a:lnTo>
                  <a:lnTo>
                    <a:pt x="21600" y="0"/>
                  </a:lnTo>
                  <a:lnTo>
                    <a:pt x="15759" y="21600"/>
                  </a:lnTo>
                  <a:lnTo>
                    <a:pt x="14816" y="21600"/>
                  </a:lnTo>
                  <a:lnTo>
                    <a:pt x="6793" y="21600"/>
                  </a:lnTo>
                  <a:lnTo>
                    <a:pt x="0" y="21600"/>
                  </a:lnTo>
                  <a:close/>
                </a:path>
              </a:pathLst>
            </a:custGeom>
            <a:solidFill>
              <a:srgbClr val="152D47"/>
            </a:solidFill>
            <a:ln w="12700" cap="flat">
              <a:noFill/>
              <a:miter lim="400000"/>
            </a:ln>
            <a:effectLst/>
          </p:spPr>
          <p:txBody>
            <a:bodyPr wrap="square" lIns="45719" tIns="45719" rIns="45719" bIns="45719" numCol="1" anchor="ctr">
              <a:noAutofit/>
            </a:bodyPr>
            <a:lstStyle/>
            <a:p>
              <a:endParaRPr/>
            </a:p>
          </p:txBody>
        </p:sp>
        <p:pic>
          <p:nvPicPr>
            <p:cNvPr id="519" name="image4.jpeg" descr="image4.jpeg"/>
            <p:cNvPicPr>
              <a:picLocks noChangeAspect="1"/>
            </p:cNvPicPr>
            <p:nvPr/>
          </p:nvPicPr>
          <p:blipFill>
            <a:blip r:embed="rId2"/>
            <a:srcRect l="2083" t="14061" r="16168" b="1562"/>
            <a:stretch>
              <a:fillRect/>
            </a:stretch>
          </p:blipFill>
          <p:spPr>
            <a:xfrm>
              <a:off x="0" y="-1"/>
              <a:ext cx="9966722"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6792" y="21600"/>
                  </a:lnTo>
                  <a:lnTo>
                    <a:pt x="14816" y="21600"/>
                  </a:lnTo>
                  <a:lnTo>
                    <a:pt x="15760" y="21600"/>
                  </a:lnTo>
                  <a:lnTo>
                    <a:pt x="21600" y="0"/>
                  </a:lnTo>
                  <a:lnTo>
                    <a:pt x="14816" y="0"/>
                  </a:lnTo>
                  <a:lnTo>
                    <a:pt x="12633" y="0"/>
                  </a:lnTo>
                  <a:lnTo>
                    <a:pt x="0" y="0"/>
                  </a:lnTo>
                  <a:close/>
                </a:path>
              </a:pathLst>
            </a:custGeom>
            <a:ln w="12700" cap="flat">
              <a:noFill/>
              <a:miter lim="400000"/>
            </a:ln>
            <a:effectLst/>
          </p:spPr>
        </p:pic>
      </p:grpSp>
      <p:sp>
        <p:nvSpPr>
          <p:cNvPr id="521" name="Parallelogram 6"/>
          <p:cNvSpPr/>
          <p:nvPr/>
        </p:nvSpPr>
        <p:spPr>
          <a:xfrm>
            <a:off x="0" y="0"/>
            <a:ext cx="6832600"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520" y="0"/>
                </a:lnTo>
                <a:lnTo>
                  <a:pt x="21600" y="0"/>
                </a:lnTo>
                <a:lnTo>
                  <a:pt x="13080" y="21600"/>
                </a:lnTo>
                <a:close/>
              </a:path>
            </a:pathLst>
          </a:custGeom>
          <a:solidFill>
            <a:srgbClr val="152D47">
              <a:alpha val="75000"/>
            </a:srgbClr>
          </a:solidFill>
          <a:ln w="12700">
            <a:miter lim="400000"/>
          </a:ln>
        </p:spPr>
        <p:txBody>
          <a:bodyPr lIns="45719" rIns="45719" anchor="ctr"/>
          <a:lstStyle/>
          <a:p>
            <a:pPr algn="ctr">
              <a:defRPr>
                <a:solidFill>
                  <a:srgbClr val="FFFFFF"/>
                </a:solidFill>
              </a:defRPr>
            </a:pPr>
            <a:endParaRPr/>
          </a:p>
        </p:txBody>
      </p:sp>
      <p:sp>
        <p:nvSpPr>
          <p:cNvPr id="522" name="Straight Connector 8"/>
          <p:cNvSpPr/>
          <p:nvPr/>
        </p:nvSpPr>
        <p:spPr>
          <a:xfrm flipH="1">
            <a:off x="4459027" y="3222170"/>
            <a:ext cx="1636973" cy="4169230"/>
          </a:xfrm>
          <a:prstGeom prst="line">
            <a:avLst/>
          </a:prstGeom>
          <a:ln w="127000" cap="rnd">
            <a:solidFill>
              <a:srgbClr val="FCC230"/>
            </a:solidFill>
            <a:bevel/>
          </a:ln>
        </p:spPr>
        <p:txBody>
          <a:bodyPr lIns="45719" rIns="45719"/>
          <a:lstStyle/>
          <a:p>
            <a:endParaRPr/>
          </a:p>
        </p:txBody>
      </p:sp>
      <p:sp>
        <p:nvSpPr>
          <p:cNvPr id="523" name="Straight Connector 12"/>
          <p:cNvSpPr/>
          <p:nvPr/>
        </p:nvSpPr>
        <p:spPr>
          <a:xfrm flipH="1">
            <a:off x="3951026" y="1765300"/>
            <a:ext cx="2209802" cy="5626100"/>
          </a:xfrm>
          <a:prstGeom prst="line">
            <a:avLst/>
          </a:prstGeom>
          <a:ln w="127000" cap="rnd">
            <a:solidFill>
              <a:srgbClr val="FCC230"/>
            </a:solidFill>
            <a:bevel/>
          </a:ln>
        </p:spPr>
        <p:txBody>
          <a:bodyPr lIns="45719" rIns="45719"/>
          <a:lstStyle/>
          <a:p>
            <a:endParaRPr/>
          </a:p>
        </p:txBody>
      </p:sp>
      <p:sp>
        <p:nvSpPr>
          <p:cNvPr id="524" name="Rectangle 4"/>
          <p:cNvSpPr/>
          <p:nvPr/>
        </p:nvSpPr>
        <p:spPr>
          <a:xfrm>
            <a:off x="-3134299" y="0"/>
            <a:ext cx="3134299" cy="6858000"/>
          </a:xfrm>
          <a:prstGeom prst="rect">
            <a:avLst/>
          </a:prstGeom>
          <a:solidFill>
            <a:srgbClr val="E6E6E6"/>
          </a:solidFill>
          <a:ln w="12700">
            <a:miter lim="400000"/>
          </a:ln>
        </p:spPr>
        <p:txBody>
          <a:bodyPr lIns="45719" rIns="45719" anchor="ctr"/>
          <a:lstStyle/>
          <a:p>
            <a:pPr algn="ctr">
              <a:defRPr>
                <a:solidFill>
                  <a:srgbClr val="FFFFFF"/>
                </a:solidFill>
              </a:defRPr>
            </a:pPr>
            <a:endParaRPr/>
          </a:p>
        </p:txBody>
      </p:sp>
      <p:sp>
        <p:nvSpPr>
          <p:cNvPr id="525" name="TextBox 11"/>
          <p:cNvSpPr txBox="1"/>
          <p:nvPr/>
        </p:nvSpPr>
        <p:spPr>
          <a:xfrm>
            <a:off x="5101647" y="1836217"/>
            <a:ext cx="7573955" cy="109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6600" b="1">
                <a:latin typeface="Raleway"/>
                <a:ea typeface="Raleway"/>
                <a:cs typeface="Raleway"/>
                <a:sym typeface="Raleway"/>
              </a:defRPr>
            </a:lvl1pPr>
          </a:lstStyle>
          <a:p>
            <a:r>
              <a:t>QUESTIONS?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Freeform: Shape 47"/>
          <p:cNvSpPr/>
          <p:nvPr/>
        </p:nvSpPr>
        <p:spPr>
          <a:xfrm rot="10800000">
            <a:off x="-30137" y="4129299"/>
            <a:ext cx="4569986" cy="2730499"/>
          </a:xfrm>
          <a:custGeom>
            <a:avLst/>
            <a:gdLst/>
            <a:ahLst/>
            <a:cxnLst>
              <a:cxn ang="0">
                <a:pos x="wd2" y="hd2"/>
              </a:cxn>
              <a:cxn ang="5400000">
                <a:pos x="wd2" y="hd2"/>
              </a:cxn>
              <a:cxn ang="10800000">
                <a:pos x="wd2" y="hd2"/>
              </a:cxn>
              <a:cxn ang="16200000">
                <a:pos x="wd2" y="hd2"/>
              </a:cxn>
            </a:cxnLst>
            <a:rect l="0" t="0" r="r" b="b"/>
            <a:pathLst>
              <a:path w="21600" h="21600" extrusionOk="0">
                <a:moveTo>
                  <a:pt x="26" y="0"/>
                </a:moveTo>
                <a:lnTo>
                  <a:pt x="21600" y="0"/>
                </a:lnTo>
                <a:lnTo>
                  <a:pt x="21600" y="14032"/>
                </a:lnTo>
                <a:lnTo>
                  <a:pt x="21520" y="14202"/>
                </a:lnTo>
                <a:cubicBezTo>
                  <a:pt x="19292" y="18720"/>
                  <a:pt x="15921" y="21600"/>
                  <a:pt x="12147" y="21600"/>
                </a:cubicBezTo>
                <a:cubicBezTo>
                  <a:pt x="5438" y="21600"/>
                  <a:pt x="0" y="12498"/>
                  <a:pt x="0" y="1270"/>
                </a:cubicBezTo>
                <a:cubicBezTo>
                  <a:pt x="0" y="919"/>
                  <a:pt x="5" y="570"/>
                  <a:pt x="16" y="223"/>
                </a:cubicBezTo>
                <a:lnTo>
                  <a:pt x="26" y="0"/>
                </a:lnTo>
                <a:close/>
              </a:path>
            </a:pathLst>
          </a:custGeom>
          <a:solidFill>
            <a:srgbClr val="44546A"/>
          </a:solidFill>
          <a:ln w="12700">
            <a:miter lim="400000"/>
          </a:ln>
        </p:spPr>
        <p:txBody>
          <a:bodyPr lIns="45719" rIns="45719" anchor="ctr"/>
          <a:lstStyle/>
          <a:p>
            <a:pPr algn="ctr">
              <a:defRPr>
                <a:solidFill>
                  <a:srgbClr val="FFFFFF"/>
                </a:solidFill>
              </a:defRPr>
            </a:pPr>
            <a:endParaRPr/>
          </a:p>
        </p:txBody>
      </p:sp>
      <p:pic>
        <p:nvPicPr>
          <p:cNvPr id="154" name="Picture 46" descr="Picture 46"/>
          <p:cNvPicPr>
            <a:picLocks noChangeAspect="1"/>
          </p:cNvPicPr>
          <p:nvPr/>
        </p:nvPicPr>
        <p:blipFill>
          <a:blip r:embed="rId3"/>
          <a:srcRect l="11475" t="17459" r="495" b="3648"/>
          <a:stretch>
            <a:fillRect/>
          </a:stretch>
        </p:blipFill>
        <p:spPr>
          <a:xfrm>
            <a:off x="1352047" y="1898"/>
            <a:ext cx="10839848" cy="6476604"/>
          </a:xfrm>
          <a:custGeom>
            <a:avLst/>
            <a:gdLst/>
            <a:ahLst/>
            <a:cxnLst>
              <a:cxn ang="0">
                <a:pos x="wd2" y="hd2"/>
              </a:cxn>
              <a:cxn ang="5400000">
                <a:pos x="wd2" y="hd2"/>
              </a:cxn>
              <a:cxn ang="10800000">
                <a:pos x="wd2" y="hd2"/>
              </a:cxn>
              <a:cxn ang="16200000">
                <a:pos x="wd2" y="hd2"/>
              </a:cxn>
            </a:cxnLst>
            <a:rect l="0" t="0" r="r" b="b"/>
            <a:pathLst>
              <a:path w="21600" h="21600" extrusionOk="0">
                <a:moveTo>
                  <a:pt x="26" y="0"/>
                </a:moveTo>
                <a:lnTo>
                  <a:pt x="16" y="224"/>
                </a:lnTo>
                <a:cubicBezTo>
                  <a:pt x="5" y="570"/>
                  <a:pt x="0" y="918"/>
                  <a:pt x="0" y="1269"/>
                </a:cubicBezTo>
                <a:cubicBezTo>
                  <a:pt x="0" y="12498"/>
                  <a:pt x="5438" y="21600"/>
                  <a:pt x="12147" y="21600"/>
                </a:cubicBezTo>
                <a:cubicBezTo>
                  <a:pt x="15921" y="21600"/>
                  <a:pt x="19293" y="18721"/>
                  <a:pt x="21521" y="14202"/>
                </a:cubicBezTo>
                <a:lnTo>
                  <a:pt x="21600" y="14032"/>
                </a:lnTo>
                <a:lnTo>
                  <a:pt x="21600" y="0"/>
                </a:lnTo>
                <a:lnTo>
                  <a:pt x="26" y="0"/>
                </a:lnTo>
                <a:close/>
              </a:path>
            </a:pathLst>
          </a:custGeom>
          <a:ln w="12700">
            <a:miter lim="400000"/>
          </a:ln>
        </p:spPr>
      </p:pic>
      <p:sp>
        <p:nvSpPr>
          <p:cNvPr id="155" name="Freeform: Shape 34"/>
          <p:cNvSpPr/>
          <p:nvPr/>
        </p:nvSpPr>
        <p:spPr>
          <a:xfrm>
            <a:off x="1352047" y="1897"/>
            <a:ext cx="10839955" cy="6476712"/>
          </a:xfrm>
          <a:custGeom>
            <a:avLst/>
            <a:gdLst/>
            <a:ahLst/>
            <a:cxnLst>
              <a:cxn ang="0">
                <a:pos x="wd2" y="hd2"/>
              </a:cxn>
              <a:cxn ang="5400000">
                <a:pos x="wd2" y="hd2"/>
              </a:cxn>
              <a:cxn ang="10800000">
                <a:pos x="wd2" y="hd2"/>
              </a:cxn>
              <a:cxn ang="16200000">
                <a:pos x="wd2" y="hd2"/>
              </a:cxn>
            </a:cxnLst>
            <a:rect l="0" t="0" r="r" b="b"/>
            <a:pathLst>
              <a:path w="21600" h="21600" extrusionOk="0">
                <a:moveTo>
                  <a:pt x="26" y="0"/>
                </a:moveTo>
                <a:lnTo>
                  <a:pt x="21600" y="0"/>
                </a:lnTo>
                <a:lnTo>
                  <a:pt x="21600" y="14032"/>
                </a:lnTo>
                <a:lnTo>
                  <a:pt x="21520" y="14202"/>
                </a:lnTo>
                <a:cubicBezTo>
                  <a:pt x="19292" y="18720"/>
                  <a:pt x="15921" y="21600"/>
                  <a:pt x="12147" y="21600"/>
                </a:cubicBezTo>
                <a:cubicBezTo>
                  <a:pt x="5438" y="21600"/>
                  <a:pt x="0" y="12498"/>
                  <a:pt x="0" y="1270"/>
                </a:cubicBezTo>
                <a:cubicBezTo>
                  <a:pt x="0" y="919"/>
                  <a:pt x="5" y="570"/>
                  <a:pt x="16" y="223"/>
                </a:cubicBezTo>
                <a:lnTo>
                  <a:pt x="26" y="0"/>
                </a:lnTo>
                <a:close/>
              </a:path>
            </a:pathLst>
          </a:custGeom>
          <a:solidFill>
            <a:srgbClr val="44546A">
              <a:alpha val="64999"/>
            </a:srgbClr>
          </a:solidFill>
          <a:ln w="12700">
            <a:miter lim="400000"/>
          </a:ln>
        </p:spPr>
        <p:txBody>
          <a:bodyPr lIns="45719" rIns="45719" anchor="ctr"/>
          <a:lstStyle/>
          <a:p>
            <a:pPr algn="ctr">
              <a:defRPr>
                <a:solidFill>
                  <a:srgbClr val="FFFFFF"/>
                </a:solidFill>
              </a:defRPr>
            </a:pPr>
            <a:endParaRPr/>
          </a:p>
        </p:txBody>
      </p:sp>
      <p:sp>
        <p:nvSpPr>
          <p:cNvPr id="156" name="TextBox 7"/>
          <p:cNvSpPr txBox="1"/>
          <p:nvPr/>
        </p:nvSpPr>
        <p:spPr>
          <a:xfrm>
            <a:off x="9226591" y="265960"/>
            <a:ext cx="2433985" cy="967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r">
              <a:lnSpc>
                <a:spcPct val="80000"/>
              </a:lnSpc>
              <a:defRPr sz="2400">
                <a:solidFill>
                  <a:schemeClr val="accent4"/>
                </a:solidFill>
                <a:latin typeface="Raleway"/>
                <a:ea typeface="Raleway"/>
                <a:cs typeface="Raleway"/>
                <a:sym typeface="Raleway"/>
              </a:defRPr>
            </a:pPr>
            <a:r>
              <a:t>Table of </a:t>
            </a:r>
          </a:p>
          <a:p>
            <a:pPr algn="r">
              <a:lnSpc>
                <a:spcPct val="80000"/>
              </a:lnSpc>
              <a:defRPr sz="4400" b="1">
                <a:solidFill>
                  <a:srgbClr val="FFFFFF"/>
                </a:solidFill>
                <a:latin typeface="Raleway"/>
                <a:ea typeface="Raleway"/>
                <a:cs typeface="Raleway"/>
                <a:sym typeface="Raleway"/>
              </a:defRPr>
            </a:pPr>
            <a:r>
              <a:t>Contents</a:t>
            </a:r>
          </a:p>
        </p:txBody>
      </p:sp>
      <p:sp>
        <p:nvSpPr>
          <p:cNvPr id="157" name="Rectangle: Rounded Corners 9"/>
          <p:cNvSpPr/>
          <p:nvPr/>
        </p:nvSpPr>
        <p:spPr>
          <a:xfrm>
            <a:off x="1867830" y="1517513"/>
            <a:ext cx="4115406" cy="4877055"/>
          </a:xfrm>
          <a:prstGeom prst="roundRect">
            <a:avLst>
              <a:gd name="adj" fmla="val 6896"/>
            </a:avLst>
          </a:prstGeom>
          <a:solidFill>
            <a:srgbClr val="FFFFFF"/>
          </a:solidFill>
          <a:ln w="12700">
            <a:miter lim="400000"/>
          </a:ln>
          <a:effectLst>
            <a:outerShdw blurRad="127000" dist="38100" dir="2700000" rotWithShape="0">
              <a:srgbClr val="000000">
                <a:alpha val="20000"/>
              </a:srgbClr>
            </a:outerShdw>
          </a:effectLst>
        </p:spPr>
        <p:txBody>
          <a:bodyPr lIns="45719" rIns="45719" anchor="ctr"/>
          <a:lstStyle/>
          <a:p>
            <a:pPr algn="ctr">
              <a:defRPr>
                <a:solidFill>
                  <a:srgbClr val="FFFFFF"/>
                </a:solidFill>
              </a:defRPr>
            </a:pPr>
            <a:endParaRPr/>
          </a:p>
        </p:txBody>
      </p:sp>
      <p:sp>
        <p:nvSpPr>
          <p:cNvPr id="158" name="TextBox 3"/>
          <p:cNvSpPr txBox="1"/>
          <p:nvPr/>
        </p:nvSpPr>
        <p:spPr>
          <a:xfrm>
            <a:off x="2254857" y="1701612"/>
            <a:ext cx="1902266" cy="56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4400" b="1">
                <a:solidFill>
                  <a:schemeClr val="accent4"/>
                </a:solidFill>
              </a:defRPr>
            </a:lvl1pPr>
          </a:lstStyle>
          <a:p>
            <a:r>
              <a:t>01.</a:t>
            </a:r>
          </a:p>
        </p:txBody>
      </p:sp>
      <p:sp>
        <p:nvSpPr>
          <p:cNvPr id="159" name="TextBox 27"/>
          <p:cNvSpPr txBox="1"/>
          <p:nvPr/>
        </p:nvSpPr>
        <p:spPr>
          <a:xfrm>
            <a:off x="3081123" y="1951165"/>
            <a:ext cx="1902267"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2000" b="1">
                <a:latin typeface="Raleway"/>
                <a:ea typeface="Raleway"/>
                <a:cs typeface="Raleway"/>
                <a:sym typeface="Raleway"/>
              </a:defRPr>
            </a:lvl1pPr>
          </a:lstStyle>
          <a:p>
            <a:r>
              <a:t>PREPARATION</a:t>
            </a:r>
          </a:p>
        </p:txBody>
      </p:sp>
      <p:sp>
        <p:nvSpPr>
          <p:cNvPr id="160" name="Straight Connector 51"/>
          <p:cNvSpPr/>
          <p:nvPr/>
        </p:nvSpPr>
        <p:spPr>
          <a:xfrm>
            <a:off x="8371767" y="2228298"/>
            <a:ext cx="427303" cy="1"/>
          </a:xfrm>
          <a:prstGeom prst="line">
            <a:avLst/>
          </a:prstGeom>
          <a:ln w="6350">
            <a:solidFill>
              <a:schemeClr val="accent4"/>
            </a:solidFill>
            <a:miter/>
          </a:ln>
        </p:spPr>
        <p:txBody>
          <a:bodyPr lIns="45719" rIns="45719"/>
          <a:lstStyle/>
          <a:p>
            <a:endParaRPr/>
          </a:p>
        </p:txBody>
      </p:sp>
      <p:sp>
        <p:nvSpPr>
          <p:cNvPr id="161" name="Straight Connector 59"/>
          <p:cNvSpPr/>
          <p:nvPr/>
        </p:nvSpPr>
        <p:spPr>
          <a:xfrm>
            <a:off x="10518006" y="1217578"/>
            <a:ext cx="1099054" cy="1"/>
          </a:xfrm>
          <a:prstGeom prst="line">
            <a:avLst/>
          </a:prstGeom>
          <a:ln w="6350">
            <a:solidFill>
              <a:schemeClr val="accent4"/>
            </a:solidFill>
            <a:miter/>
          </a:ln>
        </p:spPr>
        <p:txBody>
          <a:bodyPr lIns="45719" rIns="45719"/>
          <a:lstStyle/>
          <a:p>
            <a:endParaRPr/>
          </a:p>
        </p:txBody>
      </p:sp>
      <p:sp>
        <p:nvSpPr>
          <p:cNvPr id="162" name="TextBox 8"/>
          <p:cNvSpPr txBox="1"/>
          <p:nvPr/>
        </p:nvSpPr>
        <p:spPr>
          <a:xfrm>
            <a:off x="2300577" y="2658642"/>
            <a:ext cx="3335381" cy="3139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Font typeface="Arial"/>
              <a:buChar char="•"/>
            </a:pPr>
            <a:r>
              <a:rPr lang="en-US" dirty="0"/>
              <a:t>Diversity in Mediation</a:t>
            </a:r>
            <a:endParaRPr dirty="0"/>
          </a:p>
          <a:p>
            <a:pPr marL="285750" indent="-285750">
              <a:buSzPct val="100000"/>
              <a:buFont typeface="Arial"/>
              <a:buChar char="•"/>
              <a:defRPr>
                <a:latin typeface="Montserrat"/>
                <a:ea typeface="Montserrat"/>
                <a:cs typeface="Montserrat"/>
                <a:sym typeface="Montserrat"/>
              </a:defRPr>
            </a:pPr>
            <a:endParaRPr dirty="0"/>
          </a:p>
          <a:p>
            <a:pPr marL="285750" indent="-285750">
              <a:buSzPct val="100000"/>
              <a:buFont typeface="Arial"/>
              <a:buChar char="•"/>
            </a:pPr>
            <a:r>
              <a:rPr dirty="0"/>
              <a:t>Choosing the Right Time </a:t>
            </a:r>
          </a:p>
          <a:p>
            <a:pPr marL="285750" indent="-285750">
              <a:buSzPct val="100000"/>
              <a:buFont typeface="Arial"/>
              <a:buChar char="•"/>
            </a:pPr>
            <a:endParaRPr dirty="0"/>
          </a:p>
          <a:p>
            <a:pPr marL="285750" indent="-285750">
              <a:buSzPct val="100000"/>
              <a:buFont typeface="Arial"/>
              <a:buChar char="•"/>
            </a:pPr>
            <a:r>
              <a:rPr dirty="0"/>
              <a:t>Selecting the Right Mediator</a:t>
            </a:r>
          </a:p>
          <a:p>
            <a:pPr>
              <a:buSzPct val="100000"/>
            </a:pPr>
            <a:endParaRPr dirty="0"/>
          </a:p>
          <a:p>
            <a:pPr marL="285750" indent="-285750">
              <a:buSzPct val="100000"/>
              <a:buFont typeface="Arial"/>
              <a:buChar char="•"/>
            </a:pPr>
            <a:r>
              <a:rPr lang="en-US" dirty="0"/>
              <a:t>Including</a:t>
            </a:r>
            <a:r>
              <a:rPr dirty="0"/>
              <a:t> the Right Attendees</a:t>
            </a:r>
            <a:endParaRPr lang="en-US" dirty="0"/>
          </a:p>
          <a:p>
            <a:pPr>
              <a:buSzPct val="100000"/>
            </a:pPr>
            <a:endParaRPr lang="en-US" dirty="0"/>
          </a:p>
          <a:p>
            <a:pPr marL="285750" indent="-285750">
              <a:buSzPct val="100000"/>
              <a:buFont typeface="Arial"/>
              <a:buChar char="•"/>
            </a:pPr>
            <a:r>
              <a:rPr lang="en-US" dirty="0"/>
              <a:t>Pre-Mediation Communication and Preparation </a:t>
            </a:r>
          </a:p>
          <a:p>
            <a:pPr marL="285750" indent="-285750">
              <a:buSzPct val="100000"/>
              <a:buFont typeface="Arial"/>
              <a:buChar char="•"/>
            </a:pPr>
            <a:endParaRPr dirty="0"/>
          </a:p>
        </p:txBody>
      </p:sp>
      <p:sp>
        <p:nvSpPr>
          <p:cNvPr id="163" name="Rectangle: Rounded Corners 35"/>
          <p:cNvSpPr/>
          <p:nvPr/>
        </p:nvSpPr>
        <p:spPr>
          <a:xfrm>
            <a:off x="6314063" y="1517513"/>
            <a:ext cx="4115406" cy="4877055"/>
          </a:xfrm>
          <a:prstGeom prst="roundRect">
            <a:avLst>
              <a:gd name="adj" fmla="val 6896"/>
            </a:avLst>
          </a:prstGeom>
          <a:solidFill>
            <a:srgbClr val="FFFFFF"/>
          </a:solidFill>
          <a:ln w="12700">
            <a:miter lim="400000"/>
          </a:ln>
          <a:effectLst>
            <a:outerShdw blurRad="127000" dist="38100" dir="2700000" rotWithShape="0">
              <a:srgbClr val="000000">
                <a:alpha val="20000"/>
              </a:srgbClr>
            </a:outerShdw>
          </a:effectLst>
        </p:spPr>
        <p:txBody>
          <a:bodyPr lIns="45719" rIns="45719" anchor="ctr"/>
          <a:lstStyle/>
          <a:p>
            <a:pPr algn="ctr">
              <a:defRPr>
                <a:solidFill>
                  <a:srgbClr val="FFFFFF"/>
                </a:solidFill>
              </a:defRPr>
            </a:pPr>
            <a:endParaRPr/>
          </a:p>
        </p:txBody>
      </p:sp>
      <p:sp>
        <p:nvSpPr>
          <p:cNvPr id="164" name="TextBox 36"/>
          <p:cNvSpPr txBox="1"/>
          <p:nvPr/>
        </p:nvSpPr>
        <p:spPr>
          <a:xfrm>
            <a:off x="6701090" y="1677737"/>
            <a:ext cx="1902267" cy="56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4400" b="1">
                <a:solidFill>
                  <a:schemeClr val="accent4"/>
                </a:solidFill>
              </a:defRPr>
            </a:pPr>
            <a:r>
              <a:t>02.</a:t>
            </a:r>
          </a:p>
        </p:txBody>
      </p:sp>
      <p:sp>
        <p:nvSpPr>
          <p:cNvPr id="165" name="TextBox 37"/>
          <p:cNvSpPr txBox="1"/>
          <p:nvPr/>
        </p:nvSpPr>
        <p:spPr>
          <a:xfrm>
            <a:off x="7527356" y="1927290"/>
            <a:ext cx="2141938"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2000" b="1">
                <a:latin typeface="Raleway"/>
                <a:ea typeface="Raleway"/>
                <a:cs typeface="Raleway"/>
                <a:sym typeface="Raleway"/>
              </a:defRPr>
            </a:lvl1pPr>
          </a:lstStyle>
          <a:p>
            <a:r>
              <a:t>PARTICIPATION</a:t>
            </a:r>
          </a:p>
        </p:txBody>
      </p:sp>
      <p:sp>
        <p:nvSpPr>
          <p:cNvPr id="166" name="TextBox 38"/>
          <p:cNvSpPr txBox="1"/>
          <p:nvPr/>
        </p:nvSpPr>
        <p:spPr>
          <a:xfrm>
            <a:off x="6746810" y="2634768"/>
            <a:ext cx="3335381" cy="2031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buSzPct val="100000"/>
            </a:pPr>
            <a:endParaRPr lang="en-US" dirty="0"/>
          </a:p>
          <a:p>
            <a:pPr marL="285750" indent="-285750">
              <a:buSzPct val="100000"/>
              <a:buFont typeface="Arial"/>
              <a:buChar char="•"/>
            </a:pPr>
            <a:r>
              <a:rPr dirty="0"/>
              <a:t>Strategy</a:t>
            </a:r>
            <a:r>
              <a:rPr lang="en-US" dirty="0"/>
              <a:t> &amp; Process</a:t>
            </a:r>
            <a:endParaRPr dirty="0"/>
          </a:p>
          <a:p>
            <a:pPr marL="285750" indent="-285750">
              <a:buSzPct val="100000"/>
              <a:buFont typeface="Arial"/>
              <a:buChar char="•"/>
            </a:pPr>
            <a:endParaRPr dirty="0"/>
          </a:p>
          <a:p>
            <a:pPr marL="285750" indent="-285750">
              <a:buSzPct val="100000"/>
              <a:buFont typeface="Arial"/>
              <a:buChar char="•"/>
            </a:pPr>
            <a:r>
              <a:rPr dirty="0"/>
              <a:t>Expand the Resources</a:t>
            </a:r>
          </a:p>
          <a:p>
            <a:pPr marL="285750" indent="-285750">
              <a:buSzPct val="100000"/>
              <a:buFont typeface="Arial"/>
              <a:buChar char="•"/>
            </a:pPr>
            <a:endParaRPr dirty="0"/>
          </a:p>
          <a:p>
            <a:pPr marL="285750" indent="-285750">
              <a:buSzPct val="100000"/>
              <a:buFont typeface="Arial"/>
              <a:buChar char="•"/>
            </a:pPr>
            <a:r>
              <a:rPr dirty="0"/>
              <a:t>Mediator Proposals</a:t>
            </a:r>
          </a:p>
          <a:p>
            <a:pPr marL="285750" indent="-285750">
              <a:buSzPct val="100000"/>
              <a:buFont typeface="Arial"/>
              <a:buChar char="•"/>
            </a:pPr>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Picture 2" descr="Picture 2"/>
          <p:cNvPicPr>
            <a:picLocks noChangeAspect="1"/>
          </p:cNvPicPr>
          <p:nvPr/>
        </p:nvPicPr>
        <p:blipFill>
          <a:blip r:embed="rId3"/>
          <a:stretch>
            <a:fillRect/>
          </a:stretch>
        </p:blipFill>
        <p:spPr>
          <a:xfrm>
            <a:off x="-1099225" y="0"/>
            <a:ext cx="14046740" cy="2393004"/>
          </a:xfrm>
          <a:prstGeom prst="rect">
            <a:avLst/>
          </a:prstGeom>
          <a:ln w="12700">
            <a:miter lim="400000"/>
          </a:ln>
        </p:spPr>
      </p:pic>
      <p:sp>
        <p:nvSpPr>
          <p:cNvPr id="502" name="Title 13"/>
          <p:cNvSpPr txBox="1"/>
          <p:nvPr/>
        </p:nvSpPr>
        <p:spPr>
          <a:xfrm>
            <a:off x="359922" y="867064"/>
            <a:ext cx="11248419"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90000"/>
              </a:lnSpc>
              <a:defRPr sz="6000" b="1">
                <a:latin typeface="Raleway"/>
                <a:ea typeface="Raleway"/>
                <a:cs typeface="Raleway"/>
                <a:sym typeface="Raleway"/>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0000"/>
                </a:solidFill>
                <a:effectLst/>
                <a:uLnTx/>
                <a:uFillTx/>
                <a:latin typeface="Raleway"/>
                <a:sym typeface="Raleway"/>
              </a:rPr>
              <a:t>Diversity in Mediation</a:t>
            </a:r>
            <a:endParaRPr kumimoji="0" sz="6000" b="1" i="0" u="none" strike="noStrike" kern="0" cap="none" spc="0" normalizeH="0" baseline="0" noProof="0" dirty="0">
              <a:ln>
                <a:noFill/>
              </a:ln>
              <a:solidFill>
                <a:srgbClr val="000000"/>
              </a:solidFill>
              <a:effectLst/>
              <a:uLnTx/>
              <a:uFillTx/>
              <a:latin typeface="Raleway"/>
              <a:sym typeface="Raleway"/>
            </a:endParaRPr>
          </a:p>
        </p:txBody>
      </p:sp>
      <p:sp>
        <p:nvSpPr>
          <p:cNvPr id="503" name="TextBox 5"/>
          <p:cNvSpPr txBox="1"/>
          <p:nvPr/>
        </p:nvSpPr>
        <p:spPr>
          <a:xfrm>
            <a:off x="405643" y="2803002"/>
            <a:ext cx="11156978" cy="4324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marR="0" lvl="0" indent="-285750" algn="l" defTabSz="914400" rtl="0" eaLnBrk="1" fontAlgn="auto" latinLnBrk="0" hangingPunct="0">
              <a:lnSpc>
                <a:spcPct val="100000"/>
              </a:lnSpc>
              <a:spcBef>
                <a:spcPts val="600"/>
              </a:spcBef>
              <a:spcAft>
                <a:spcPts val="0"/>
              </a:spcAft>
              <a:buClrTx/>
              <a:buSzPct val="100000"/>
              <a:buFont typeface="Wingdings" pitchFamily="2" charset="2"/>
              <a:buChar char="Ø"/>
              <a:tabLst/>
              <a:defRPr sz="3600"/>
            </a:pPr>
            <a:r>
              <a:rPr lang="en-US" sz="1800" b="0" i="0" u="none" strike="noStrike" dirty="0">
                <a:solidFill>
                  <a:srgbClr val="000000"/>
                </a:solidFill>
                <a:effectLst/>
                <a:latin typeface="Arial" panose="020B0604020202020204" pitchFamily="34" charset="0"/>
              </a:rPr>
              <a:t>ABA Model Standards :</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Arial" panose="020B0604020202020204" pitchFamily="34" charset="0"/>
              </a:rPr>
              <a:t>Any person may be selected as a mediator, provided that the parties are satisfied with the mediator’s competence and qualifications. Training, experience in mediation, skills, </a:t>
            </a:r>
            <a:r>
              <a:rPr lang="en-US" sz="1800" b="0" i="0" u="sng" strike="noStrike" dirty="0">
                <a:solidFill>
                  <a:srgbClr val="000000"/>
                </a:solidFill>
                <a:effectLst/>
                <a:latin typeface="Arial" panose="020B0604020202020204" pitchFamily="34" charset="0"/>
              </a:rPr>
              <a:t>cultural understandings and other qualities are often necessary for mediator competence.</a:t>
            </a:r>
            <a:r>
              <a:rPr lang="en-US" sz="1800" b="0" i="0" u="none" strike="noStrike" dirty="0">
                <a:solidFill>
                  <a:srgbClr val="000000"/>
                </a:solidFill>
                <a:effectLst/>
                <a:latin typeface="Arial" panose="020B0604020202020204" pitchFamily="34" charset="0"/>
              </a:rPr>
              <a:t>  A person who offers to serve as a mediator creates the expectation that the person is competent to mediate effectively</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sz="1800" b="0" i="0" u="none" strike="noStrike" dirty="0">
              <a:solidFill>
                <a:srgbClr val="000000"/>
              </a:solidFill>
              <a:effectLst/>
              <a:latin typeface="Calibri" panose="020F0502020204030204" pitchFamily="34" charset="0"/>
            </a:endParaRPr>
          </a:p>
          <a:p>
            <a:pPr marL="285750" marR="0" indent="-285750" algn="l">
              <a:spcBef>
                <a:spcPts val="0"/>
              </a:spcBef>
              <a:spcAft>
                <a:spcPts val="0"/>
              </a:spcAft>
              <a:buFont typeface="Wingdings" pitchFamily="2" charset="2"/>
              <a:buChar char="Ø"/>
            </a:pPr>
            <a:r>
              <a:rPr lang="en-US" sz="1800" b="0" i="0" u="none" strike="noStrike" dirty="0">
                <a:solidFill>
                  <a:srgbClr val="000000"/>
                </a:solidFill>
                <a:effectLst/>
                <a:latin typeface="Arial" panose="020B0604020202020204" pitchFamily="34" charset="0"/>
              </a:rPr>
              <a:t> California Rules of Court state:</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Arial" panose="020B0604020202020204" pitchFamily="34" charset="0"/>
              </a:rPr>
              <a:t>A mediator has a continuing obligation to assess whether or not his or her level of skill, knowledge, and ability is sufficient to conduct the mediation effectively. A mediator must decline to serve or withdraw from the mediation if the mediator determines that he or she does not have the level of skill, knowledge, or ability necessary to conduct the mediation effectively.</a:t>
            </a:r>
            <a:endParaRPr lang="en-US" sz="1800" b="0" i="0" u="none" strike="noStrike" dirty="0">
              <a:solidFill>
                <a:srgbClr val="000000"/>
              </a:solidFill>
              <a:effectLst/>
              <a:latin typeface="Calibri" panose="020F0502020204030204" pitchFamily="34" charset="0"/>
            </a:endParaRPr>
          </a:p>
          <a:p>
            <a:pPr marL="285750" marR="0" lvl="0" indent="-285750" algn="l" defTabSz="914400" rtl="0" eaLnBrk="1" fontAlgn="auto" latinLnBrk="0" hangingPunct="0">
              <a:lnSpc>
                <a:spcPct val="100000"/>
              </a:lnSpc>
              <a:spcBef>
                <a:spcPts val="600"/>
              </a:spcBef>
              <a:spcAft>
                <a:spcPts val="0"/>
              </a:spcAft>
              <a:buClrTx/>
              <a:buSzPct val="100000"/>
              <a:buFont typeface="Arial"/>
              <a:buChar char="•"/>
              <a:tabLst/>
              <a:defRPr sz="3600"/>
            </a:pPr>
            <a:endParaRPr kumimoji="0" sz="36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91522558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 name="Picture 5"/>
          <p:cNvGrpSpPr/>
          <p:nvPr/>
        </p:nvGrpSpPr>
        <p:grpSpPr>
          <a:xfrm>
            <a:off x="0" y="-1"/>
            <a:ext cx="12192000" cy="6858001"/>
            <a:chOff x="0" y="0"/>
            <a:chExt cx="12192000" cy="6858000"/>
          </a:xfrm>
        </p:grpSpPr>
        <p:sp>
          <p:nvSpPr>
            <p:cNvPr id="170" name="Rectangle"/>
            <p:cNvSpPr/>
            <p:nvPr/>
          </p:nvSpPr>
          <p:spPr>
            <a:xfrm>
              <a:off x="0" y="0"/>
              <a:ext cx="12192000" cy="6858000"/>
            </a:xfrm>
            <a:prstGeom prst="rect">
              <a:avLst/>
            </a:prstGeom>
            <a:solidFill>
              <a:srgbClr val="152D47"/>
            </a:solidFill>
            <a:ln w="12700" cap="flat">
              <a:noFill/>
              <a:miter lim="400000"/>
            </a:ln>
            <a:effectLst/>
          </p:spPr>
          <p:txBody>
            <a:bodyPr wrap="square" lIns="45719" tIns="45719" rIns="45719" bIns="45719" numCol="1" anchor="ctr">
              <a:noAutofit/>
            </a:bodyPr>
            <a:lstStyle/>
            <a:p>
              <a:endParaRPr/>
            </a:p>
          </p:txBody>
        </p:sp>
        <p:pic>
          <p:nvPicPr>
            <p:cNvPr id="171" name="image4.jpeg" descr="image4.jpeg"/>
            <p:cNvPicPr>
              <a:picLocks noChangeAspect="1"/>
            </p:cNvPicPr>
            <p:nvPr/>
          </p:nvPicPr>
          <p:blipFill>
            <a:blip r:embed="rId2"/>
            <a:srcRect t="14061" b="1562"/>
            <a:stretch>
              <a:fillRect/>
            </a:stretch>
          </p:blipFill>
          <p:spPr>
            <a:xfrm>
              <a:off x="0" y="-1"/>
              <a:ext cx="12192000" cy="6858001"/>
            </a:xfrm>
            <a:prstGeom prst="rect">
              <a:avLst/>
            </a:prstGeom>
            <a:ln w="12700" cap="flat">
              <a:noFill/>
              <a:miter lim="400000"/>
            </a:ln>
            <a:effectLst/>
          </p:spPr>
        </p:pic>
      </p:grpSp>
      <p:sp>
        <p:nvSpPr>
          <p:cNvPr id="173" name="Parallelogram 6"/>
          <p:cNvSpPr/>
          <p:nvPr/>
        </p:nvSpPr>
        <p:spPr>
          <a:xfrm>
            <a:off x="0" y="0"/>
            <a:ext cx="12192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792" y="0"/>
                </a:lnTo>
                <a:lnTo>
                  <a:pt x="21600" y="0"/>
                </a:lnTo>
                <a:lnTo>
                  <a:pt x="16808" y="21600"/>
                </a:lnTo>
                <a:close/>
              </a:path>
            </a:pathLst>
          </a:custGeom>
          <a:solidFill>
            <a:srgbClr val="44546A">
              <a:alpha val="75000"/>
            </a:srgbClr>
          </a:solidFill>
          <a:ln w="12700">
            <a:miter lim="400000"/>
          </a:ln>
        </p:spPr>
        <p:txBody>
          <a:bodyPr lIns="45719" rIns="45719" anchor="ctr"/>
          <a:lstStyle/>
          <a:p>
            <a:pPr algn="ctr">
              <a:defRPr>
                <a:solidFill>
                  <a:srgbClr val="FFFFFF"/>
                </a:solidFill>
              </a:defRPr>
            </a:pPr>
            <a:endParaRPr/>
          </a:p>
        </p:txBody>
      </p:sp>
      <p:sp>
        <p:nvSpPr>
          <p:cNvPr id="174" name="Straight Connector 8"/>
          <p:cNvSpPr/>
          <p:nvPr/>
        </p:nvSpPr>
        <p:spPr>
          <a:xfrm flipH="1">
            <a:off x="9283700" y="3429000"/>
            <a:ext cx="1555766" cy="3962400"/>
          </a:xfrm>
          <a:prstGeom prst="line">
            <a:avLst/>
          </a:prstGeom>
          <a:ln w="127000" cap="rnd">
            <a:solidFill>
              <a:srgbClr val="FCC230"/>
            </a:solidFill>
            <a:bevel/>
          </a:ln>
        </p:spPr>
        <p:txBody>
          <a:bodyPr lIns="45719" rIns="45719"/>
          <a:lstStyle/>
          <a:p>
            <a:endParaRPr/>
          </a:p>
        </p:txBody>
      </p:sp>
      <p:sp>
        <p:nvSpPr>
          <p:cNvPr id="175" name="Straight Connector 9"/>
          <p:cNvSpPr/>
          <p:nvPr/>
        </p:nvSpPr>
        <p:spPr>
          <a:xfrm flipH="1">
            <a:off x="571499" y="-177800"/>
            <a:ext cx="2209802" cy="5626100"/>
          </a:xfrm>
          <a:prstGeom prst="line">
            <a:avLst/>
          </a:prstGeom>
          <a:ln w="127000" cap="rnd">
            <a:solidFill>
              <a:schemeClr val="accent4"/>
            </a:solidFill>
            <a:bevel/>
          </a:ln>
        </p:spPr>
        <p:txBody>
          <a:bodyPr lIns="45719" rIns="45719"/>
          <a:lstStyle/>
          <a:p>
            <a:endParaRPr/>
          </a:p>
        </p:txBody>
      </p:sp>
      <p:sp>
        <p:nvSpPr>
          <p:cNvPr id="176" name="Straight Connector 10"/>
          <p:cNvSpPr/>
          <p:nvPr/>
        </p:nvSpPr>
        <p:spPr>
          <a:xfrm flipH="1">
            <a:off x="1816100" y="-203967"/>
            <a:ext cx="1466851" cy="3734567"/>
          </a:xfrm>
          <a:prstGeom prst="line">
            <a:avLst/>
          </a:prstGeom>
          <a:ln w="127000" cap="rnd">
            <a:solidFill>
              <a:schemeClr val="accent4"/>
            </a:solidFill>
            <a:bevel/>
          </a:ln>
        </p:spPr>
        <p:txBody>
          <a:bodyPr lIns="45719" rIns="45719"/>
          <a:lstStyle/>
          <a:p>
            <a:endParaRPr/>
          </a:p>
        </p:txBody>
      </p:sp>
      <p:sp>
        <p:nvSpPr>
          <p:cNvPr id="177" name="Straight Connector 12"/>
          <p:cNvSpPr/>
          <p:nvPr/>
        </p:nvSpPr>
        <p:spPr>
          <a:xfrm flipH="1">
            <a:off x="8775699" y="1765300"/>
            <a:ext cx="2209802" cy="5626100"/>
          </a:xfrm>
          <a:prstGeom prst="line">
            <a:avLst/>
          </a:prstGeom>
          <a:ln w="127000" cap="rnd">
            <a:solidFill>
              <a:srgbClr val="FCC230"/>
            </a:solidFill>
            <a:bevel/>
          </a:ln>
        </p:spPr>
        <p:txBody>
          <a:bodyPr lIns="45719" rIns="45719"/>
          <a:lstStyle/>
          <a:p>
            <a:endParaRPr/>
          </a:p>
        </p:txBody>
      </p:sp>
      <p:sp>
        <p:nvSpPr>
          <p:cNvPr id="178" name="Title 13"/>
          <p:cNvSpPr txBox="1"/>
          <p:nvPr/>
        </p:nvSpPr>
        <p:spPr>
          <a:xfrm>
            <a:off x="2505067" y="2751699"/>
            <a:ext cx="7086601" cy="1610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defRPr sz="6000">
                <a:solidFill>
                  <a:srgbClr val="FFFFFF"/>
                </a:solidFill>
                <a:latin typeface="Calibri Light"/>
                <a:ea typeface="Calibri Light"/>
                <a:cs typeface="Calibri Light"/>
                <a:sym typeface="Calibri Light"/>
              </a:defRPr>
            </a:pPr>
            <a:r>
              <a:t>PREPARATION: </a:t>
            </a:r>
            <a:endParaRPr sz="4400"/>
          </a:p>
          <a:p>
            <a:pPr algn="ctr">
              <a:lnSpc>
                <a:spcPct val="90000"/>
              </a:lnSpc>
              <a:defRPr sz="6000">
                <a:solidFill>
                  <a:srgbClr val="FFFFFF"/>
                </a:solidFill>
                <a:latin typeface="Calibri Light"/>
                <a:ea typeface="Calibri Light"/>
                <a:cs typeface="Calibri Light"/>
                <a:sym typeface="Calibri Light"/>
              </a:defRPr>
            </a:pPr>
            <a:r>
              <a:t>Goals of Mediation </a:t>
            </a:r>
          </a:p>
        </p:txBody>
      </p:sp>
      <p:sp>
        <p:nvSpPr>
          <p:cNvPr id="179" name="TextBox 11"/>
          <p:cNvSpPr txBox="1"/>
          <p:nvPr/>
        </p:nvSpPr>
        <p:spPr>
          <a:xfrm>
            <a:off x="5168882" y="1497175"/>
            <a:ext cx="3740170" cy="1020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8000" b="1">
                <a:solidFill>
                  <a:schemeClr val="accent4"/>
                </a:solidFill>
              </a:defRPr>
            </a:pPr>
            <a:r>
              <a:t>01.1</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 name="Group 14"/>
          <p:cNvGrpSpPr/>
          <p:nvPr/>
        </p:nvGrpSpPr>
        <p:grpSpPr>
          <a:xfrm>
            <a:off x="0" y="75047"/>
            <a:ext cx="466065" cy="1473570"/>
            <a:chOff x="0" y="0"/>
            <a:chExt cx="466063" cy="1473569"/>
          </a:xfrm>
        </p:grpSpPr>
        <p:sp>
          <p:nvSpPr>
            <p:cNvPr id="181" name="Rectangle 65"/>
            <p:cNvSpPr/>
            <p:nvPr/>
          </p:nvSpPr>
          <p:spPr>
            <a:xfrm rot="5400000">
              <a:off x="0" y="-1"/>
              <a:ext cx="466065" cy="4660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lnTo>
                    <a:pt x="21600" y="21600"/>
                  </a:lnTo>
                  <a:lnTo>
                    <a:pt x="0" y="21600"/>
                  </a:lnTo>
                  <a:lnTo>
                    <a:pt x="0" y="10800"/>
                  </a:lnTo>
                  <a:cubicBezTo>
                    <a:pt x="0" y="4835"/>
                    <a:pt x="4835" y="0"/>
                    <a:pt x="10800" y="0"/>
                  </a:cubicBezTo>
                  <a:close/>
                </a:path>
              </a:pathLst>
            </a:custGeom>
            <a:solidFill>
              <a:srgbClr val="44546A"/>
            </a:solidFill>
            <a:ln w="12700" cap="flat">
              <a:noFill/>
              <a:miter lim="400000"/>
            </a:ln>
            <a:effectLst/>
          </p:spPr>
          <p:txBody>
            <a:bodyPr wrap="square" lIns="45719" tIns="45719" rIns="45719" bIns="45719" numCol="1" anchor="ctr">
              <a:noAutofit/>
            </a:bodyPr>
            <a:lstStyle/>
            <a:p>
              <a:pPr algn="ctr">
                <a:defRPr>
                  <a:solidFill>
                    <a:srgbClr val="FFFFFF"/>
                  </a:solidFill>
                  <a:latin typeface="Calibri Light"/>
                  <a:ea typeface="Calibri Light"/>
                  <a:cs typeface="Calibri Light"/>
                  <a:sym typeface="Calibri Light"/>
                </a:defRPr>
              </a:pPr>
              <a:endParaRPr/>
            </a:p>
          </p:txBody>
        </p:sp>
        <p:sp>
          <p:nvSpPr>
            <p:cNvPr id="182" name="Rectangle 66"/>
            <p:cNvSpPr/>
            <p:nvPr/>
          </p:nvSpPr>
          <p:spPr>
            <a:xfrm rot="5400000">
              <a:off x="0" y="503752"/>
              <a:ext cx="466065" cy="4660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lnTo>
                    <a:pt x="21600" y="21600"/>
                  </a:lnTo>
                  <a:lnTo>
                    <a:pt x="0" y="21600"/>
                  </a:lnTo>
                  <a:lnTo>
                    <a:pt x="0" y="10800"/>
                  </a:lnTo>
                  <a:cubicBezTo>
                    <a:pt x="0" y="4835"/>
                    <a:pt x="4835" y="0"/>
                    <a:pt x="10800" y="0"/>
                  </a:cubicBezTo>
                  <a:close/>
                </a:path>
              </a:pathLst>
            </a:custGeom>
            <a:solidFill>
              <a:srgbClr val="44546A"/>
            </a:solidFill>
            <a:ln w="12700" cap="flat">
              <a:noFill/>
              <a:miter lim="400000"/>
            </a:ln>
            <a:effectLst/>
          </p:spPr>
          <p:txBody>
            <a:bodyPr wrap="square" lIns="45719" tIns="45719" rIns="45719" bIns="45719" numCol="1" anchor="ctr">
              <a:noAutofit/>
            </a:bodyPr>
            <a:lstStyle/>
            <a:p>
              <a:pPr algn="ctr">
                <a:defRPr>
                  <a:solidFill>
                    <a:srgbClr val="FFFFFF"/>
                  </a:solidFill>
                  <a:latin typeface="Calibri Light"/>
                  <a:ea typeface="Calibri Light"/>
                  <a:cs typeface="Calibri Light"/>
                  <a:sym typeface="Calibri Light"/>
                </a:defRPr>
              </a:pPr>
              <a:endParaRPr/>
            </a:p>
          </p:txBody>
        </p:sp>
        <p:sp>
          <p:nvSpPr>
            <p:cNvPr id="183" name="Rectangle 67"/>
            <p:cNvSpPr/>
            <p:nvPr/>
          </p:nvSpPr>
          <p:spPr>
            <a:xfrm rot="5400000">
              <a:off x="0" y="1007504"/>
              <a:ext cx="466065" cy="4660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lnTo>
                    <a:pt x="21600" y="21600"/>
                  </a:lnTo>
                  <a:lnTo>
                    <a:pt x="0" y="21600"/>
                  </a:lnTo>
                  <a:lnTo>
                    <a:pt x="0" y="10800"/>
                  </a:lnTo>
                  <a:cubicBezTo>
                    <a:pt x="0" y="4835"/>
                    <a:pt x="4835" y="0"/>
                    <a:pt x="10800" y="0"/>
                  </a:cubicBezTo>
                  <a:close/>
                </a:path>
              </a:pathLst>
            </a:custGeom>
            <a:solidFill>
              <a:srgbClr val="44546A"/>
            </a:solidFill>
            <a:ln w="12700" cap="flat">
              <a:noFill/>
              <a:miter lim="400000"/>
            </a:ln>
            <a:effectLst/>
          </p:spPr>
          <p:txBody>
            <a:bodyPr wrap="square" lIns="45719" tIns="45719" rIns="45719" bIns="45719" numCol="1" anchor="ctr">
              <a:noAutofit/>
            </a:bodyPr>
            <a:lstStyle/>
            <a:p>
              <a:pPr algn="ctr">
                <a:defRPr>
                  <a:solidFill>
                    <a:srgbClr val="FFFFFF"/>
                  </a:solidFill>
                  <a:latin typeface="Calibri Light"/>
                  <a:ea typeface="Calibri Light"/>
                  <a:cs typeface="Calibri Light"/>
                  <a:sym typeface="Calibri Light"/>
                </a:defRPr>
              </a:pPr>
              <a:endParaRPr/>
            </a:p>
          </p:txBody>
        </p:sp>
      </p:grpSp>
      <p:sp>
        <p:nvSpPr>
          <p:cNvPr id="185" name="TextBox 55"/>
          <p:cNvSpPr txBox="1"/>
          <p:nvPr/>
        </p:nvSpPr>
        <p:spPr>
          <a:xfrm>
            <a:off x="545462" y="2292958"/>
            <a:ext cx="3364727" cy="301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r">
              <a:defRPr sz="2400" b="1"/>
            </a:lvl1pPr>
          </a:lstStyle>
          <a:p>
            <a:r>
              <a:t>Resolution</a:t>
            </a:r>
          </a:p>
        </p:txBody>
      </p:sp>
      <p:sp>
        <p:nvSpPr>
          <p:cNvPr id="186" name="TextBox 62"/>
          <p:cNvSpPr txBox="1"/>
          <p:nvPr/>
        </p:nvSpPr>
        <p:spPr>
          <a:xfrm>
            <a:off x="466064" y="5061504"/>
            <a:ext cx="3444124" cy="301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r">
              <a:defRPr sz="2400" b="1"/>
            </a:lvl1pPr>
          </a:lstStyle>
          <a:p>
            <a:r>
              <a:t>Information</a:t>
            </a:r>
          </a:p>
        </p:txBody>
      </p:sp>
      <p:sp>
        <p:nvSpPr>
          <p:cNvPr id="187" name="TextBox 71"/>
          <p:cNvSpPr txBox="1"/>
          <p:nvPr/>
        </p:nvSpPr>
        <p:spPr>
          <a:xfrm>
            <a:off x="8360943" y="2400680"/>
            <a:ext cx="3364993" cy="301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defRPr sz="2400" b="1"/>
            </a:lvl1pPr>
          </a:lstStyle>
          <a:p>
            <a:r>
              <a:t>Messaging</a:t>
            </a:r>
          </a:p>
        </p:txBody>
      </p:sp>
      <p:sp>
        <p:nvSpPr>
          <p:cNvPr id="188" name="TextBox 75"/>
          <p:cNvSpPr txBox="1"/>
          <p:nvPr/>
        </p:nvSpPr>
        <p:spPr>
          <a:xfrm>
            <a:off x="8360943" y="5061504"/>
            <a:ext cx="3364993" cy="301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defRPr sz="2400" b="1"/>
            </a:lvl1pPr>
          </a:lstStyle>
          <a:p>
            <a:r>
              <a:t>Framing Dispute</a:t>
            </a:r>
          </a:p>
        </p:txBody>
      </p:sp>
      <p:sp>
        <p:nvSpPr>
          <p:cNvPr id="189" name="Teardrop 44"/>
          <p:cNvSpPr/>
          <p:nvPr/>
        </p:nvSpPr>
        <p:spPr>
          <a:xfrm rot="5400000" flipH="1" flipV="1">
            <a:off x="6176450" y="3894182"/>
            <a:ext cx="1689875" cy="168987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44546A"/>
          </a:solidFill>
          <a:ln w="57150">
            <a:solidFill>
              <a:srgbClr val="FFFFFF"/>
            </a:solidFill>
            <a:miter/>
          </a:ln>
        </p:spPr>
        <p:txBody>
          <a:bodyPr lIns="45719" rIns="45719" anchor="ctr"/>
          <a:lstStyle/>
          <a:p>
            <a:pPr algn="ctr">
              <a:defRPr>
                <a:solidFill>
                  <a:srgbClr val="FFFFFF"/>
                </a:solidFill>
              </a:defRPr>
            </a:pPr>
            <a:endParaRPr/>
          </a:p>
        </p:txBody>
      </p:sp>
      <p:sp>
        <p:nvSpPr>
          <p:cNvPr id="190" name="Teardrop 40"/>
          <p:cNvSpPr/>
          <p:nvPr/>
        </p:nvSpPr>
        <p:spPr>
          <a:xfrm rot="16200000" flipH="1">
            <a:off x="6176450" y="2071435"/>
            <a:ext cx="1689875" cy="168987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ED625B"/>
          </a:solidFill>
          <a:ln w="57150">
            <a:solidFill>
              <a:srgbClr val="FFFFFF"/>
            </a:solidFill>
            <a:miter/>
          </a:ln>
        </p:spPr>
        <p:txBody>
          <a:bodyPr lIns="45719" rIns="45719" anchor="ctr"/>
          <a:lstStyle/>
          <a:p>
            <a:pPr algn="ctr">
              <a:defRPr>
                <a:solidFill>
                  <a:srgbClr val="FFFFFF"/>
                </a:solidFill>
              </a:defRPr>
            </a:pPr>
            <a:endParaRPr/>
          </a:p>
        </p:txBody>
      </p:sp>
      <p:sp>
        <p:nvSpPr>
          <p:cNvPr id="191" name="Teardrop 8"/>
          <p:cNvSpPr/>
          <p:nvPr/>
        </p:nvSpPr>
        <p:spPr>
          <a:xfrm rot="5400000">
            <a:off x="4325675" y="2071435"/>
            <a:ext cx="1689875" cy="168987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CC230"/>
          </a:solidFill>
          <a:ln w="57150">
            <a:solidFill>
              <a:srgbClr val="FFFFFF"/>
            </a:solidFill>
            <a:miter/>
          </a:ln>
        </p:spPr>
        <p:txBody>
          <a:bodyPr lIns="45719" rIns="45719" anchor="ctr"/>
          <a:lstStyle/>
          <a:p>
            <a:pPr algn="ctr">
              <a:defRPr>
                <a:solidFill>
                  <a:srgbClr val="FFFFFF"/>
                </a:solidFill>
              </a:defRPr>
            </a:pPr>
            <a:endParaRPr/>
          </a:p>
        </p:txBody>
      </p:sp>
      <p:sp>
        <p:nvSpPr>
          <p:cNvPr id="192" name="Teardrop 43"/>
          <p:cNvSpPr/>
          <p:nvPr/>
        </p:nvSpPr>
        <p:spPr>
          <a:xfrm rot="16200000" flipV="1">
            <a:off x="4325675" y="3894182"/>
            <a:ext cx="1689875" cy="168987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404040"/>
          </a:solidFill>
          <a:ln w="57150">
            <a:solidFill>
              <a:srgbClr val="FFFFFF"/>
            </a:solidFill>
            <a:miter/>
          </a:ln>
        </p:spPr>
        <p:txBody>
          <a:bodyPr lIns="45719" rIns="45719" anchor="ctr"/>
          <a:lstStyle/>
          <a:p>
            <a:pPr algn="ctr">
              <a:defRPr>
                <a:solidFill>
                  <a:srgbClr val="FFFFFF"/>
                </a:solidFill>
              </a:defRPr>
            </a:pPr>
            <a:endParaRPr/>
          </a:p>
        </p:txBody>
      </p:sp>
      <p:sp>
        <p:nvSpPr>
          <p:cNvPr id="193" name="Slide Number Placeholder 16"/>
          <p:cNvSpPr txBox="1">
            <a:spLocks noGrp="1"/>
          </p:cNvSpPr>
          <p:nvPr>
            <p:ph type="sldNum" sz="quarter" idx="4294967295"/>
          </p:nvPr>
        </p:nvSpPr>
        <p:spPr>
          <a:xfrm>
            <a:off x="11172418" y="6414760"/>
            <a:ext cx="181383"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194" name="Title 13"/>
          <p:cNvSpPr txBox="1"/>
          <p:nvPr/>
        </p:nvSpPr>
        <p:spPr>
          <a:xfrm>
            <a:off x="1797653" y="257843"/>
            <a:ext cx="8596694"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90000"/>
              </a:lnSpc>
              <a:defRPr sz="6000" b="1">
                <a:latin typeface="Raleway"/>
                <a:ea typeface="Raleway"/>
                <a:cs typeface="Raleway"/>
                <a:sym typeface="Raleway"/>
              </a:defRPr>
            </a:lvl1pPr>
          </a:lstStyle>
          <a:p>
            <a:r>
              <a:t>GOALS OF MEDIATION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Picture 5"/>
          <p:cNvGrpSpPr/>
          <p:nvPr/>
        </p:nvGrpSpPr>
        <p:grpSpPr>
          <a:xfrm>
            <a:off x="0" y="-1"/>
            <a:ext cx="12192000" cy="6858001"/>
            <a:chOff x="0" y="0"/>
            <a:chExt cx="12192000" cy="6858000"/>
          </a:xfrm>
        </p:grpSpPr>
        <p:sp>
          <p:nvSpPr>
            <p:cNvPr id="196" name="Rectangle"/>
            <p:cNvSpPr/>
            <p:nvPr/>
          </p:nvSpPr>
          <p:spPr>
            <a:xfrm>
              <a:off x="0" y="0"/>
              <a:ext cx="12192000" cy="6858000"/>
            </a:xfrm>
            <a:prstGeom prst="rect">
              <a:avLst/>
            </a:prstGeom>
            <a:solidFill>
              <a:srgbClr val="152D47"/>
            </a:solidFill>
            <a:ln w="12700" cap="flat">
              <a:noFill/>
              <a:miter lim="400000"/>
            </a:ln>
            <a:effectLst/>
          </p:spPr>
          <p:txBody>
            <a:bodyPr wrap="square" lIns="45719" tIns="45719" rIns="45719" bIns="45719" numCol="1" anchor="ctr">
              <a:noAutofit/>
            </a:bodyPr>
            <a:lstStyle/>
            <a:p>
              <a:endParaRPr/>
            </a:p>
          </p:txBody>
        </p:sp>
        <p:pic>
          <p:nvPicPr>
            <p:cNvPr id="197" name="image4.jpeg" descr="image4.jpeg"/>
            <p:cNvPicPr>
              <a:picLocks noChangeAspect="1"/>
            </p:cNvPicPr>
            <p:nvPr/>
          </p:nvPicPr>
          <p:blipFill>
            <a:blip r:embed="rId2"/>
            <a:srcRect t="14061" b="1562"/>
            <a:stretch>
              <a:fillRect/>
            </a:stretch>
          </p:blipFill>
          <p:spPr>
            <a:xfrm>
              <a:off x="0" y="-1"/>
              <a:ext cx="12192000" cy="6858001"/>
            </a:xfrm>
            <a:prstGeom prst="rect">
              <a:avLst/>
            </a:prstGeom>
            <a:ln w="12700" cap="flat">
              <a:noFill/>
              <a:miter lim="400000"/>
            </a:ln>
            <a:effectLst/>
          </p:spPr>
        </p:pic>
      </p:grpSp>
      <p:sp>
        <p:nvSpPr>
          <p:cNvPr id="199" name="Parallelogram 6"/>
          <p:cNvSpPr/>
          <p:nvPr/>
        </p:nvSpPr>
        <p:spPr>
          <a:xfrm>
            <a:off x="0" y="0"/>
            <a:ext cx="12192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792" y="0"/>
                </a:lnTo>
                <a:lnTo>
                  <a:pt x="21600" y="0"/>
                </a:lnTo>
                <a:lnTo>
                  <a:pt x="16808" y="21600"/>
                </a:lnTo>
                <a:close/>
              </a:path>
            </a:pathLst>
          </a:custGeom>
          <a:solidFill>
            <a:srgbClr val="44546A">
              <a:alpha val="75000"/>
            </a:srgbClr>
          </a:solidFill>
          <a:ln w="12700">
            <a:miter lim="400000"/>
          </a:ln>
        </p:spPr>
        <p:txBody>
          <a:bodyPr lIns="45719" rIns="45719" anchor="ctr"/>
          <a:lstStyle/>
          <a:p>
            <a:pPr algn="ctr">
              <a:defRPr>
                <a:solidFill>
                  <a:srgbClr val="FFFFFF"/>
                </a:solidFill>
              </a:defRPr>
            </a:pPr>
            <a:endParaRPr/>
          </a:p>
        </p:txBody>
      </p:sp>
      <p:sp>
        <p:nvSpPr>
          <p:cNvPr id="200" name="Straight Connector 8"/>
          <p:cNvSpPr/>
          <p:nvPr/>
        </p:nvSpPr>
        <p:spPr>
          <a:xfrm flipH="1">
            <a:off x="9283700" y="3429000"/>
            <a:ext cx="1555766" cy="3962400"/>
          </a:xfrm>
          <a:prstGeom prst="line">
            <a:avLst/>
          </a:prstGeom>
          <a:ln w="127000" cap="rnd">
            <a:solidFill>
              <a:srgbClr val="FCC230"/>
            </a:solidFill>
            <a:bevel/>
          </a:ln>
        </p:spPr>
        <p:txBody>
          <a:bodyPr lIns="45719" rIns="45719"/>
          <a:lstStyle/>
          <a:p>
            <a:endParaRPr/>
          </a:p>
        </p:txBody>
      </p:sp>
      <p:sp>
        <p:nvSpPr>
          <p:cNvPr id="201" name="Straight Connector 9"/>
          <p:cNvSpPr/>
          <p:nvPr/>
        </p:nvSpPr>
        <p:spPr>
          <a:xfrm flipH="1">
            <a:off x="571499" y="-177800"/>
            <a:ext cx="2209802" cy="5626100"/>
          </a:xfrm>
          <a:prstGeom prst="line">
            <a:avLst/>
          </a:prstGeom>
          <a:ln w="127000" cap="rnd">
            <a:solidFill>
              <a:schemeClr val="accent4"/>
            </a:solidFill>
            <a:bevel/>
          </a:ln>
        </p:spPr>
        <p:txBody>
          <a:bodyPr lIns="45719" rIns="45719"/>
          <a:lstStyle/>
          <a:p>
            <a:endParaRPr/>
          </a:p>
        </p:txBody>
      </p:sp>
      <p:sp>
        <p:nvSpPr>
          <p:cNvPr id="202" name="Straight Connector 10"/>
          <p:cNvSpPr/>
          <p:nvPr/>
        </p:nvSpPr>
        <p:spPr>
          <a:xfrm flipH="1">
            <a:off x="1816100" y="-203967"/>
            <a:ext cx="1466851" cy="3734567"/>
          </a:xfrm>
          <a:prstGeom prst="line">
            <a:avLst/>
          </a:prstGeom>
          <a:ln w="127000" cap="rnd">
            <a:solidFill>
              <a:schemeClr val="accent4"/>
            </a:solidFill>
            <a:bevel/>
          </a:ln>
        </p:spPr>
        <p:txBody>
          <a:bodyPr lIns="45719" rIns="45719"/>
          <a:lstStyle/>
          <a:p>
            <a:endParaRPr/>
          </a:p>
        </p:txBody>
      </p:sp>
      <p:sp>
        <p:nvSpPr>
          <p:cNvPr id="203" name="Straight Connector 12"/>
          <p:cNvSpPr/>
          <p:nvPr/>
        </p:nvSpPr>
        <p:spPr>
          <a:xfrm flipH="1">
            <a:off x="8775699" y="1765300"/>
            <a:ext cx="2209802" cy="5626100"/>
          </a:xfrm>
          <a:prstGeom prst="line">
            <a:avLst/>
          </a:prstGeom>
          <a:ln w="127000" cap="rnd">
            <a:solidFill>
              <a:srgbClr val="FCC230"/>
            </a:solidFill>
            <a:bevel/>
          </a:ln>
        </p:spPr>
        <p:txBody>
          <a:bodyPr lIns="45719" rIns="45719"/>
          <a:lstStyle/>
          <a:p>
            <a:endParaRPr/>
          </a:p>
        </p:txBody>
      </p:sp>
      <p:sp>
        <p:nvSpPr>
          <p:cNvPr id="204" name="Title 13"/>
          <p:cNvSpPr txBox="1"/>
          <p:nvPr/>
        </p:nvSpPr>
        <p:spPr>
          <a:xfrm>
            <a:off x="2231783" y="2753723"/>
            <a:ext cx="7728433" cy="1610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defRPr sz="6000">
                <a:solidFill>
                  <a:srgbClr val="FFFFFF"/>
                </a:solidFill>
                <a:latin typeface="Calibri Light"/>
                <a:ea typeface="Calibri Light"/>
                <a:cs typeface="Calibri Light"/>
                <a:sym typeface="Calibri Light"/>
              </a:defRPr>
            </a:pPr>
            <a:r>
              <a:t>PREPARATION: </a:t>
            </a:r>
            <a:endParaRPr sz="4400"/>
          </a:p>
          <a:p>
            <a:pPr algn="ctr">
              <a:lnSpc>
                <a:spcPct val="90000"/>
              </a:lnSpc>
              <a:defRPr sz="6000">
                <a:solidFill>
                  <a:srgbClr val="FFFFFF"/>
                </a:solidFill>
                <a:latin typeface="Calibri Light"/>
                <a:ea typeface="Calibri Light"/>
                <a:cs typeface="Calibri Light"/>
                <a:sym typeface="Calibri Light"/>
              </a:defRPr>
            </a:pPr>
            <a:r>
              <a:t>Choosing the Right Time</a:t>
            </a:r>
          </a:p>
        </p:txBody>
      </p:sp>
      <p:sp>
        <p:nvSpPr>
          <p:cNvPr id="205" name="TextBox 11"/>
          <p:cNvSpPr txBox="1"/>
          <p:nvPr/>
        </p:nvSpPr>
        <p:spPr>
          <a:xfrm>
            <a:off x="5168882" y="1497175"/>
            <a:ext cx="3740170" cy="1020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8000" b="1">
                <a:solidFill>
                  <a:schemeClr val="accent4"/>
                </a:solidFill>
              </a:defRPr>
            </a:pPr>
            <a:r>
              <a:t>01.2</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lide Number Placeholder 2"/>
          <p:cNvSpPr txBox="1">
            <a:spLocks noGrp="1"/>
          </p:cNvSpPr>
          <p:nvPr>
            <p:ph type="sldNum" sz="quarter" idx="4294967295"/>
          </p:nvPr>
        </p:nvSpPr>
        <p:spPr>
          <a:xfrm>
            <a:off x="11582395" y="6295002"/>
            <a:ext cx="232877" cy="34018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000" b="1">
                <a:solidFill>
                  <a:srgbClr val="000000"/>
                </a:solidFill>
              </a:defRPr>
            </a:lvl1pPr>
          </a:lstStyle>
          <a:p>
            <a:fld id="{86CB4B4D-7CA3-9044-876B-883B54F8677D}" type="slidenum">
              <a:t>8</a:t>
            </a:fld>
            <a:endParaRPr/>
          </a:p>
        </p:txBody>
      </p:sp>
      <p:sp>
        <p:nvSpPr>
          <p:cNvPr id="208" name="TextBox 105"/>
          <p:cNvSpPr txBox="1"/>
          <p:nvPr/>
        </p:nvSpPr>
        <p:spPr>
          <a:xfrm>
            <a:off x="3714036" y="910499"/>
            <a:ext cx="5062487" cy="109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80000"/>
              </a:lnSpc>
              <a:defRPr sz="4000" b="1">
                <a:solidFill>
                  <a:srgbClr val="FFFFFF"/>
                </a:solidFill>
                <a:latin typeface="Raleway"/>
                <a:ea typeface="Raleway"/>
                <a:cs typeface="Raleway"/>
                <a:sym typeface="Raleway"/>
              </a:defRPr>
            </a:lvl1pPr>
          </a:lstStyle>
          <a:p>
            <a:r>
              <a:t>CHOOSING THE RIGHT TIME</a:t>
            </a:r>
          </a:p>
        </p:txBody>
      </p:sp>
      <p:sp>
        <p:nvSpPr>
          <p:cNvPr id="209" name="Oval 5"/>
          <p:cNvSpPr/>
          <p:nvPr/>
        </p:nvSpPr>
        <p:spPr>
          <a:xfrm>
            <a:off x="1347478" y="2700260"/>
            <a:ext cx="1486335" cy="1488473"/>
          </a:xfrm>
          <a:prstGeom prst="ellipse">
            <a:avLst/>
          </a:prstGeom>
          <a:solidFill>
            <a:schemeClr val="accent4"/>
          </a:solidFill>
          <a:ln w="12700">
            <a:miter lim="400000"/>
          </a:ln>
          <a:effectLst>
            <a:outerShdw blurRad="127000" dist="38100" dir="2700000" rotWithShape="0">
              <a:srgbClr val="000000">
                <a:alpha val="20000"/>
              </a:srgbClr>
            </a:outerShdw>
          </a:effectLst>
        </p:spPr>
        <p:txBody>
          <a:bodyPr lIns="45719" rIns="45719" anchor="ctr"/>
          <a:lstStyle/>
          <a:p>
            <a:pPr algn="ctr">
              <a:defRPr>
                <a:solidFill>
                  <a:srgbClr val="FFFFFF"/>
                </a:solidFill>
              </a:defRPr>
            </a:pPr>
            <a:endParaRPr/>
          </a:p>
        </p:txBody>
      </p:sp>
      <p:sp>
        <p:nvSpPr>
          <p:cNvPr id="210" name="TextBox 116"/>
          <p:cNvSpPr txBox="1"/>
          <p:nvPr/>
        </p:nvSpPr>
        <p:spPr>
          <a:xfrm>
            <a:off x="1175433" y="4989434"/>
            <a:ext cx="1738678" cy="301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2400" b="1"/>
            </a:lvl1pPr>
          </a:lstStyle>
          <a:p>
            <a:r>
              <a:t>Pre-litigation</a:t>
            </a:r>
          </a:p>
        </p:txBody>
      </p:sp>
      <p:sp>
        <p:nvSpPr>
          <p:cNvPr id="211" name="TextBox 169"/>
          <p:cNvSpPr txBox="1"/>
          <p:nvPr/>
        </p:nvSpPr>
        <p:spPr>
          <a:xfrm>
            <a:off x="3667728" y="4992516"/>
            <a:ext cx="2178258" cy="301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2400" b="1"/>
            </a:lvl1pPr>
          </a:lstStyle>
          <a:p>
            <a:r>
              <a:t>Pre-deposition</a:t>
            </a:r>
          </a:p>
        </p:txBody>
      </p:sp>
      <p:sp>
        <p:nvSpPr>
          <p:cNvPr id="212" name="Oval 5"/>
          <p:cNvSpPr/>
          <p:nvPr/>
        </p:nvSpPr>
        <p:spPr>
          <a:xfrm>
            <a:off x="7034445" y="2771001"/>
            <a:ext cx="600559" cy="603251"/>
          </a:xfrm>
          <a:prstGeom prst="ellipse">
            <a:avLst/>
          </a:prstGeom>
          <a:solidFill>
            <a:srgbClr val="FFFFFF"/>
          </a:solidFill>
          <a:ln w="12700">
            <a:miter lim="400000"/>
          </a:ln>
          <a:effectLst>
            <a:outerShdw blurRad="127000" dist="38100" dir="2700000" rotWithShape="0">
              <a:srgbClr val="000000">
                <a:alpha val="20000"/>
              </a:srgbClr>
            </a:outerShdw>
          </a:effectLst>
        </p:spPr>
        <p:txBody>
          <a:bodyPr lIns="45719" rIns="45719" anchor="ctr"/>
          <a:lstStyle/>
          <a:p>
            <a:pPr algn="ctr">
              <a:defRPr>
                <a:solidFill>
                  <a:srgbClr val="FFFFFF"/>
                </a:solidFill>
              </a:defRPr>
            </a:pPr>
            <a:endParaRPr/>
          </a:p>
        </p:txBody>
      </p:sp>
      <p:sp>
        <p:nvSpPr>
          <p:cNvPr id="213" name="TextBox 176"/>
          <p:cNvSpPr txBox="1"/>
          <p:nvPr/>
        </p:nvSpPr>
        <p:spPr>
          <a:xfrm>
            <a:off x="6599601" y="4632449"/>
            <a:ext cx="1845513" cy="1037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2400" b="1"/>
            </a:lvl1pPr>
          </a:lstStyle>
          <a:p>
            <a:r>
              <a:t>Pre-Dispositive Motions</a:t>
            </a:r>
          </a:p>
        </p:txBody>
      </p:sp>
      <p:sp>
        <p:nvSpPr>
          <p:cNvPr id="214" name="Oval 5"/>
          <p:cNvSpPr/>
          <p:nvPr/>
        </p:nvSpPr>
        <p:spPr>
          <a:xfrm>
            <a:off x="9658818" y="2771001"/>
            <a:ext cx="600559" cy="603251"/>
          </a:xfrm>
          <a:prstGeom prst="ellipse">
            <a:avLst/>
          </a:prstGeom>
          <a:solidFill>
            <a:srgbClr val="FFFFFF"/>
          </a:solidFill>
          <a:ln w="12700">
            <a:miter lim="400000"/>
          </a:ln>
          <a:effectLst>
            <a:outerShdw blurRad="127000" dist="38100" dir="2700000" rotWithShape="0">
              <a:srgbClr val="000000">
                <a:alpha val="20000"/>
              </a:srgbClr>
            </a:outerShdw>
          </a:effectLst>
        </p:spPr>
        <p:txBody>
          <a:bodyPr lIns="45719" rIns="45719" anchor="ctr"/>
          <a:lstStyle/>
          <a:p>
            <a:pPr algn="ctr">
              <a:defRPr>
                <a:solidFill>
                  <a:srgbClr val="FFFFFF"/>
                </a:solidFill>
              </a:defRPr>
            </a:pPr>
            <a:endParaRPr/>
          </a:p>
        </p:txBody>
      </p:sp>
      <p:sp>
        <p:nvSpPr>
          <p:cNvPr id="215" name="TextBox 188"/>
          <p:cNvSpPr txBox="1"/>
          <p:nvPr/>
        </p:nvSpPr>
        <p:spPr>
          <a:xfrm>
            <a:off x="9227770" y="4989433"/>
            <a:ext cx="1467032" cy="301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2400" b="1"/>
            </a:pPr>
            <a:r>
              <a:t>Pre-Trial </a:t>
            </a:r>
          </a:p>
        </p:txBody>
      </p:sp>
      <p:grpSp>
        <p:nvGrpSpPr>
          <p:cNvPr id="219" name="Group 199"/>
          <p:cNvGrpSpPr/>
          <p:nvPr/>
        </p:nvGrpSpPr>
        <p:grpSpPr>
          <a:xfrm>
            <a:off x="7212713" y="2948426"/>
            <a:ext cx="244024" cy="248401"/>
            <a:chOff x="0" y="0"/>
            <a:chExt cx="244023" cy="248400"/>
          </a:xfrm>
        </p:grpSpPr>
        <p:sp>
          <p:nvSpPr>
            <p:cNvPr id="216" name="Oval 103"/>
            <p:cNvSpPr/>
            <p:nvPr/>
          </p:nvSpPr>
          <p:spPr>
            <a:xfrm>
              <a:off x="20790" y="0"/>
              <a:ext cx="83165" cy="83165"/>
            </a:xfrm>
            <a:prstGeom prst="ellipse">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17" name="Freeform 104"/>
            <p:cNvSpPr/>
            <p:nvPr/>
          </p:nvSpPr>
          <p:spPr>
            <a:xfrm>
              <a:off x="-1" y="93013"/>
              <a:ext cx="124749" cy="155388"/>
            </a:xfrm>
            <a:custGeom>
              <a:avLst/>
              <a:gdLst/>
              <a:ahLst/>
              <a:cxnLst>
                <a:cxn ang="0">
                  <a:pos x="wd2" y="hd2"/>
                </a:cxn>
                <a:cxn ang="5400000">
                  <a:pos x="wd2" y="hd2"/>
                </a:cxn>
                <a:cxn ang="10800000">
                  <a:pos x="wd2" y="hd2"/>
                </a:cxn>
                <a:cxn ang="16200000">
                  <a:pos x="wd2" y="hd2"/>
                </a:cxn>
              </a:cxnLst>
              <a:rect l="0" t="0" r="r" b="b"/>
              <a:pathLst>
                <a:path w="21600" h="21600" extrusionOk="0">
                  <a:moveTo>
                    <a:pt x="12600" y="0"/>
                  </a:moveTo>
                  <a:cubicBezTo>
                    <a:pt x="13500" y="9720"/>
                    <a:pt x="13500" y="9720"/>
                    <a:pt x="13500" y="9720"/>
                  </a:cubicBezTo>
                  <a:cubicBezTo>
                    <a:pt x="10800" y="11880"/>
                    <a:pt x="10800" y="11880"/>
                    <a:pt x="10800" y="11880"/>
                  </a:cubicBezTo>
                  <a:cubicBezTo>
                    <a:pt x="8100" y="9720"/>
                    <a:pt x="8100" y="9720"/>
                    <a:pt x="8100" y="9720"/>
                  </a:cubicBezTo>
                  <a:cubicBezTo>
                    <a:pt x="9000" y="0"/>
                    <a:pt x="9000" y="0"/>
                    <a:pt x="9000" y="0"/>
                  </a:cubicBezTo>
                  <a:cubicBezTo>
                    <a:pt x="0" y="0"/>
                    <a:pt x="0" y="0"/>
                    <a:pt x="0" y="0"/>
                  </a:cubicBezTo>
                  <a:cubicBezTo>
                    <a:pt x="0" y="720"/>
                    <a:pt x="0" y="720"/>
                    <a:pt x="0" y="720"/>
                  </a:cubicBezTo>
                  <a:cubicBezTo>
                    <a:pt x="0" y="5760"/>
                    <a:pt x="2250" y="9720"/>
                    <a:pt x="6300" y="11880"/>
                  </a:cubicBezTo>
                  <a:cubicBezTo>
                    <a:pt x="6300" y="21600"/>
                    <a:pt x="6300" y="21600"/>
                    <a:pt x="6300" y="21600"/>
                  </a:cubicBezTo>
                  <a:cubicBezTo>
                    <a:pt x="15300" y="21600"/>
                    <a:pt x="15300" y="21600"/>
                    <a:pt x="15300" y="21600"/>
                  </a:cubicBezTo>
                  <a:cubicBezTo>
                    <a:pt x="15300" y="11880"/>
                    <a:pt x="15300" y="11880"/>
                    <a:pt x="15300" y="11880"/>
                  </a:cubicBezTo>
                  <a:cubicBezTo>
                    <a:pt x="19350" y="9720"/>
                    <a:pt x="21600" y="5760"/>
                    <a:pt x="21600" y="720"/>
                  </a:cubicBezTo>
                  <a:cubicBezTo>
                    <a:pt x="21600" y="0"/>
                    <a:pt x="21600" y="0"/>
                    <a:pt x="21600" y="0"/>
                  </a:cubicBezTo>
                  <a:lnTo>
                    <a:pt x="12600" y="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18" name="Freeform 105"/>
            <p:cNvSpPr/>
            <p:nvPr/>
          </p:nvSpPr>
          <p:spPr>
            <a:xfrm>
              <a:off x="119275" y="123653"/>
              <a:ext cx="124749" cy="124748"/>
            </a:xfrm>
            <a:custGeom>
              <a:avLst/>
              <a:gdLst/>
              <a:ahLst/>
              <a:cxnLst>
                <a:cxn ang="0">
                  <a:pos x="wd2" y="hd2"/>
                </a:cxn>
                <a:cxn ang="5400000">
                  <a:pos x="wd2" y="hd2"/>
                </a:cxn>
                <a:cxn ang="10800000">
                  <a:pos x="wd2" y="hd2"/>
                </a:cxn>
                <a:cxn ang="16200000">
                  <a:pos x="wd2" y="hd2"/>
                </a:cxn>
              </a:cxnLst>
              <a:rect l="0" t="0" r="r" b="b"/>
              <a:pathLst>
                <a:path w="21600" h="21600" extrusionOk="0">
                  <a:moveTo>
                    <a:pt x="21150" y="12600"/>
                  </a:moveTo>
                  <a:cubicBezTo>
                    <a:pt x="19800" y="11700"/>
                    <a:pt x="19800" y="11700"/>
                    <a:pt x="19800" y="11700"/>
                  </a:cubicBezTo>
                  <a:cubicBezTo>
                    <a:pt x="19800" y="11250"/>
                    <a:pt x="19800" y="11250"/>
                    <a:pt x="19800" y="10800"/>
                  </a:cubicBezTo>
                  <a:cubicBezTo>
                    <a:pt x="19800" y="10350"/>
                    <a:pt x="19800" y="10350"/>
                    <a:pt x="19800" y="9900"/>
                  </a:cubicBezTo>
                  <a:cubicBezTo>
                    <a:pt x="21150" y="9000"/>
                    <a:pt x="21150" y="9000"/>
                    <a:pt x="21150" y="9000"/>
                  </a:cubicBezTo>
                  <a:cubicBezTo>
                    <a:pt x="21600" y="8550"/>
                    <a:pt x="21600" y="8100"/>
                    <a:pt x="21600" y="7650"/>
                  </a:cubicBezTo>
                  <a:cubicBezTo>
                    <a:pt x="18900" y="3150"/>
                    <a:pt x="18900" y="3150"/>
                    <a:pt x="18900" y="3150"/>
                  </a:cubicBezTo>
                  <a:cubicBezTo>
                    <a:pt x="18900" y="2700"/>
                    <a:pt x="18450" y="2700"/>
                    <a:pt x="18450" y="2700"/>
                  </a:cubicBezTo>
                  <a:cubicBezTo>
                    <a:pt x="18000" y="2700"/>
                    <a:pt x="18000" y="2700"/>
                    <a:pt x="17550" y="2700"/>
                  </a:cubicBezTo>
                  <a:cubicBezTo>
                    <a:pt x="16200" y="3600"/>
                    <a:pt x="16200" y="3600"/>
                    <a:pt x="16200" y="3600"/>
                  </a:cubicBezTo>
                  <a:cubicBezTo>
                    <a:pt x="15750" y="3150"/>
                    <a:pt x="14850" y="2700"/>
                    <a:pt x="14400" y="2700"/>
                  </a:cubicBezTo>
                  <a:cubicBezTo>
                    <a:pt x="14400" y="900"/>
                    <a:pt x="14400" y="900"/>
                    <a:pt x="14400" y="900"/>
                  </a:cubicBezTo>
                  <a:cubicBezTo>
                    <a:pt x="14400" y="450"/>
                    <a:pt x="13950" y="0"/>
                    <a:pt x="13500" y="0"/>
                  </a:cubicBezTo>
                  <a:cubicBezTo>
                    <a:pt x="8100" y="0"/>
                    <a:pt x="8100" y="0"/>
                    <a:pt x="8100" y="0"/>
                  </a:cubicBezTo>
                  <a:cubicBezTo>
                    <a:pt x="7650" y="0"/>
                    <a:pt x="7200" y="450"/>
                    <a:pt x="7200" y="900"/>
                  </a:cubicBezTo>
                  <a:cubicBezTo>
                    <a:pt x="7200" y="2700"/>
                    <a:pt x="7200" y="2700"/>
                    <a:pt x="7200" y="2700"/>
                  </a:cubicBezTo>
                  <a:cubicBezTo>
                    <a:pt x="6750" y="2700"/>
                    <a:pt x="5850" y="3150"/>
                    <a:pt x="5400" y="3600"/>
                  </a:cubicBezTo>
                  <a:cubicBezTo>
                    <a:pt x="4050" y="2700"/>
                    <a:pt x="4050" y="2700"/>
                    <a:pt x="4050" y="2700"/>
                  </a:cubicBezTo>
                  <a:cubicBezTo>
                    <a:pt x="3600" y="2700"/>
                    <a:pt x="3150" y="2700"/>
                    <a:pt x="2700" y="3150"/>
                  </a:cubicBezTo>
                  <a:cubicBezTo>
                    <a:pt x="0" y="7650"/>
                    <a:pt x="0" y="7650"/>
                    <a:pt x="0" y="7650"/>
                  </a:cubicBezTo>
                  <a:cubicBezTo>
                    <a:pt x="0" y="8100"/>
                    <a:pt x="0" y="8100"/>
                    <a:pt x="0" y="8550"/>
                  </a:cubicBezTo>
                  <a:cubicBezTo>
                    <a:pt x="0" y="8550"/>
                    <a:pt x="0" y="9000"/>
                    <a:pt x="450" y="9000"/>
                  </a:cubicBezTo>
                  <a:cubicBezTo>
                    <a:pt x="1800" y="9900"/>
                    <a:pt x="1800" y="9900"/>
                    <a:pt x="1800" y="9900"/>
                  </a:cubicBezTo>
                  <a:cubicBezTo>
                    <a:pt x="1800" y="10350"/>
                    <a:pt x="1800" y="10350"/>
                    <a:pt x="1800" y="10800"/>
                  </a:cubicBezTo>
                  <a:cubicBezTo>
                    <a:pt x="1800" y="11250"/>
                    <a:pt x="1800" y="11250"/>
                    <a:pt x="1800" y="11700"/>
                  </a:cubicBezTo>
                  <a:cubicBezTo>
                    <a:pt x="450" y="12600"/>
                    <a:pt x="450" y="12600"/>
                    <a:pt x="450" y="12600"/>
                  </a:cubicBezTo>
                  <a:cubicBezTo>
                    <a:pt x="0" y="12600"/>
                    <a:pt x="0" y="13050"/>
                    <a:pt x="0" y="13050"/>
                  </a:cubicBezTo>
                  <a:cubicBezTo>
                    <a:pt x="0" y="13500"/>
                    <a:pt x="0" y="13500"/>
                    <a:pt x="0" y="13950"/>
                  </a:cubicBezTo>
                  <a:cubicBezTo>
                    <a:pt x="2700" y="18450"/>
                    <a:pt x="2700" y="18450"/>
                    <a:pt x="2700" y="18450"/>
                  </a:cubicBezTo>
                  <a:cubicBezTo>
                    <a:pt x="3150" y="18900"/>
                    <a:pt x="3600" y="18900"/>
                    <a:pt x="4050" y="18900"/>
                  </a:cubicBezTo>
                  <a:cubicBezTo>
                    <a:pt x="5400" y="18000"/>
                    <a:pt x="5400" y="18000"/>
                    <a:pt x="5400" y="18000"/>
                  </a:cubicBezTo>
                  <a:cubicBezTo>
                    <a:pt x="5850" y="18450"/>
                    <a:pt x="6750" y="18900"/>
                    <a:pt x="7200" y="18900"/>
                  </a:cubicBezTo>
                  <a:cubicBezTo>
                    <a:pt x="7200" y="20700"/>
                    <a:pt x="7200" y="20700"/>
                    <a:pt x="7200" y="20700"/>
                  </a:cubicBezTo>
                  <a:cubicBezTo>
                    <a:pt x="7200" y="21150"/>
                    <a:pt x="7650" y="21600"/>
                    <a:pt x="8100" y="21600"/>
                  </a:cubicBezTo>
                  <a:cubicBezTo>
                    <a:pt x="13500" y="21600"/>
                    <a:pt x="13500" y="21600"/>
                    <a:pt x="13500" y="21600"/>
                  </a:cubicBezTo>
                  <a:cubicBezTo>
                    <a:pt x="13950" y="21600"/>
                    <a:pt x="14400" y="21150"/>
                    <a:pt x="14400" y="20700"/>
                  </a:cubicBezTo>
                  <a:cubicBezTo>
                    <a:pt x="14400" y="18900"/>
                    <a:pt x="14400" y="18900"/>
                    <a:pt x="14400" y="18900"/>
                  </a:cubicBezTo>
                  <a:cubicBezTo>
                    <a:pt x="14850" y="18900"/>
                    <a:pt x="15750" y="18450"/>
                    <a:pt x="16200" y="18000"/>
                  </a:cubicBezTo>
                  <a:cubicBezTo>
                    <a:pt x="17550" y="18900"/>
                    <a:pt x="17550" y="18900"/>
                    <a:pt x="17550" y="18900"/>
                  </a:cubicBezTo>
                  <a:cubicBezTo>
                    <a:pt x="18000" y="18900"/>
                    <a:pt x="18000" y="18900"/>
                    <a:pt x="18450" y="18900"/>
                  </a:cubicBezTo>
                  <a:cubicBezTo>
                    <a:pt x="18450" y="18900"/>
                    <a:pt x="18900" y="18900"/>
                    <a:pt x="18900" y="18450"/>
                  </a:cubicBezTo>
                  <a:cubicBezTo>
                    <a:pt x="21600" y="13950"/>
                    <a:pt x="21600" y="13950"/>
                    <a:pt x="21600" y="13950"/>
                  </a:cubicBezTo>
                  <a:cubicBezTo>
                    <a:pt x="21600" y="13500"/>
                    <a:pt x="21600" y="13050"/>
                    <a:pt x="21150" y="12600"/>
                  </a:cubicBezTo>
                  <a:close/>
                  <a:moveTo>
                    <a:pt x="10800" y="14400"/>
                  </a:moveTo>
                  <a:cubicBezTo>
                    <a:pt x="9000" y="14400"/>
                    <a:pt x="7200" y="12600"/>
                    <a:pt x="7200" y="10800"/>
                  </a:cubicBezTo>
                  <a:cubicBezTo>
                    <a:pt x="7200" y="9000"/>
                    <a:pt x="9000" y="7200"/>
                    <a:pt x="10800" y="7200"/>
                  </a:cubicBezTo>
                  <a:cubicBezTo>
                    <a:pt x="12600" y="7200"/>
                    <a:pt x="14400" y="9000"/>
                    <a:pt x="14400" y="10800"/>
                  </a:cubicBezTo>
                  <a:cubicBezTo>
                    <a:pt x="14400" y="12600"/>
                    <a:pt x="12600" y="14400"/>
                    <a:pt x="10800" y="144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grpSp>
        <p:nvGrpSpPr>
          <p:cNvPr id="223" name="Group 203"/>
          <p:cNvGrpSpPr/>
          <p:nvPr/>
        </p:nvGrpSpPr>
        <p:grpSpPr>
          <a:xfrm>
            <a:off x="4588886" y="2948426"/>
            <a:ext cx="242930" cy="248401"/>
            <a:chOff x="0" y="0"/>
            <a:chExt cx="242929" cy="248400"/>
          </a:xfrm>
        </p:grpSpPr>
        <p:sp>
          <p:nvSpPr>
            <p:cNvPr id="220" name="Oval 100"/>
            <p:cNvSpPr/>
            <p:nvPr/>
          </p:nvSpPr>
          <p:spPr>
            <a:xfrm>
              <a:off x="20790" y="0"/>
              <a:ext cx="83165" cy="83165"/>
            </a:xfrm>
            <a:prstGeom prst="ellipse">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21" name="Freeform 101"/>
            <p:cNvSpPr/>
            <p:nvPr/>
          </p:nvSpPr>
          <p:spPr>
            <a:xfrm>
              <a:off x="-1" y="93012"/>
              <a:ext cx="124749" cy="155389"/>
            </a:xfrm>
            <a:custGeom>
              <a:avLst/>
              <a:gdLst/>
              <a:ahLst/>
              <a:cxnLst>
                <a:cxn ang="0">
                  <a:pos x="wd2" y="hd2"/>
                </a:cxn>
                <a:cxn ang="5400000">
                  <a:pos x="wd2" y="hd2"/>
                </a:cxn>
                <a:cxn ang="10800000">
                  <a:pos x="wd2" y="hd2"/>
                </a:cxn>
                <a:cxn ang="16200000">
                  <a:pos x="wd2" y="hd2"/>
                </a:cxn>
              </a:cxnLst>
              <a:rect l="0" t="0" r="r" b="b"/>
              <a:pathLst>
                <a:path w="21600" h="21600" extrusionOk="0">
                  <a:moveTo>
                    <a:pt x="12600" y="0"/>
                  </a:moveTo>
                  <a:cubicBezTo>
                    <a:pt x="13500" y="9720"/>
                    <a:pt x="13500" y="9720"/>
                    <a:pt x="13500" y="9720"/>
                  </a:cubicBezTo>
                  <a:cubicBezTo>
                    <a:pt x="10800" y="11880"/>
                    <a:pt x="10800" y="11880"/>
                    <a:pt x="10800" y="11880"/>
                  </a:cubicBezTo>
                  <a:cubicBezTo>
                    <a:pt x="8100" y="9720"/>
                    <a:pt x="8100" y="9720"/>
                    <a:pt x="8100" y="9720"/>
                  </a:cubicBezTo>
                  <a:cubicBezTo>
                    <a:pt x="9000" y="0"/>
                    <a:pt x="9000" y="0"/>
                    <a:pt x="9000" y="0"/>
                  </a:cubicBezTo>
                  <a:cubicBezTo>
                    <a:pt x="0" y="0"/>
                    <a:pt x="0" y="0"/>
                    <a:pt x="0" y="0"/>
                  </a:cubicBezTo>
                  <a:cubicBezTo>
                    <a:pt x="0" y="720"/>
                    <a:pt x="0" y="720"/>
                    <a:pt x="0" y="720"/>
                  </a:cubicBezTo>
                  <a:cubicBezTo>
                    <a:pt x="0" y="5760"/>
                    <a:pt x="2250" y="9720"/>
                    <a:pt x="6300" y="11880"/>
                  </a:cubicBezTo>
                  <a:cubicBezTo>
                    <a:pt x="6300" y="21600"/>
                    <a:pt x="6300" y="21600"/>
                    <a:pt x="6300" y="21600"/>
                  </a:cubicBezTo>
                  <a:cubicBezTo>
                    <a:pt x="15300" y="21600"/>
                    <a:pt x="15300" y="21600"/>
                    <a:pt x="15300" y="21600"/>
                  </a:cubicBezTo>
                  <a:cubicBezTo>
                    <a:pt x="15300" y="11880"/>
                    <a:pt x="15300" y="11880"/>
                    <a:pt x="15300" y="11880"/>
                  </a:cubicBezTo>
                  <a:cubicBezTo>
                    <a:pt x="19350" y="9720"/>
                    <a:pt x="21600" y="5760"/>
                    <a:pt x="21600" y="720"/>
                  </a:cubicBezTo>
                  <a:cubicBezTo>
                    <a:pt x="21600" y="0"/>
                    <a:pt x="21600" y="0"/>
                    <a:pt x="21600" y="0"/>
                  </a:cubicBezTo>
                  <a:lnTo>
                    <a:pt x="12600" y="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22" name="Freeform 102"/>
            <p:cNvSpPr/>
            <p:nvPr/>
          </p:nvSpPr>
          <p:spPr>
            <a:xfrm>
              <a:off x="93013" y="9848"/>
              <a:ext cx="149916" cy="155388"/>
            </a:xfrm>
            <a:custGeom>
              <a:avLst/>
              <a:gdLst/>
              <a:ahLst/>
              <a:cxnLst>
                <a:cxn ang="0">
                  <a:pos x="wd2" y="hd2"/>
                </a:cxn>
                <a:cxn ang="5400000">
                  <a:pos x="wd2" y="hd2"/>
                </a:cxn>
                <a:cxn ang="10800000">
                  <a:pos x="wd2" y="hd2"/>
                </a:cxn>
                <a:cxn ang="16200000">
                  <a:pos x="wd2" y="hd2"/>
                </a:cxn>
              </a:cxnLst>
              <a:rect l="0" t="0" r="r" b="b"/>
              <a:pathLst>
                <a:path w="21600" h="21600" extrusionOk="0">
                  <a:moveTo>
                    <a:pt x="1490" y="0"/>
                  </a:moveTo>
                  <a:cubicBezTo>
                    <a:pt x="2607" y="1080"/>
                    <a:pt x="2979" y="2520"/>
                    <a:pt x="2979" y="4320"/>
                  </a:cubicBezTo>
                  <a:cubicBezTo>
                    <a:pt x="2979" y="6840"/>
                    <a:pt x="1862" y="8640"/>
                    <a:pt x="0" y="10080"/>
                  </a:cubicBezTo>
                  <a:cubicBezTo>
                    <a:pt x="5959" y="10080"/>
                    <a:pt x="5959" y="10080"/>
                    <a:pt x="5959" y="10080"/>
                  </a:cubicBezTo>
                  <a:cubicBezTo>
                    <a:pt x="5959" y="12240"/>
                    <a:pt x="5959" y="12240"/>
                    <a:pt x="5959" y="12240"/>
                  </a:cubicBezTo>
                  <a:cubicBezTo>
                    <a:pt x="5959" y="15840"/>
                    <a:pt x="5214" y="19080"/>
                    <a:pt x="3352" y="21600"/>
                  </a:cubicBezTo>
                  <a:cubicBezTo>
                    <a:pt x="21600" y="21600"/>
                    <a:pt x="21600" y="21600"/>
                    <a:pt x="21600" y="21600"/>
                  </a:cubicBezTo>
                  <a:cubicBezTo>
                    <a:pt x="21600" y="0"/>
                    <a:pt x="21600" y="0"/>
                    <a:pt x="21600" y="0"/>
                  </a:cubicBezTo>
                  <a:lnTo>
                    <a:pt x="1490" y="0"/>
                  </a:lnTo>
                  <a:close/>
                  <a:moveTo>
                    <a:pt x="18993" y="4680"/>
                  </a:moveTo>
                  <a:cubicBezTo>
                    <a:pt x="16759" y="11160"/>
                    <a:pt x="16759" y="11160"/>
                    <a:pt x="16759" y="11160"/>
                  </a:cubicBezTo>
                  <a:cubicBezTo>
                    <a:pt x="16759" y="11160"/>
                    <a:pt x="16759" y="11520"/>
                    <a:pt x="16386" y="11520"/>
                  </a:cubicBezTo>
                  <a:cubicBezTo>
                    <a:pt x="16386" y="11520"/>
                    <a:pt x="16014" y="11520"/>
                    <a:pt x="16014" y="11520"/>
                  </a:cubicBezTo>
                  <a:cubicBezTo>
                    <a:pt x="11917" y="9360"/>
                    <a:pt x="11917" y="9360"/>
                    <a:pt x="11917" y="9360"/>
                  </a:cubicBezTo>
                  <a:cubicBezTo>
                    <a:pt x="9683" y="15840"/>
                    <a:pt x="9683" y="15840"/>
                    <a:pt x="9683" y="15840"/>
                  </a:cubicBezTo>
                  <a:cubicBezTo>
                    <a:pt x="9310" y="16200"/>
                    <a:pt x="9310" y="16560"/>
                    <a:pt x="8938" y="16560"/>
                  </a:cubicBezTo>
                  <a:cubicBezTo>
                    <a:pt x="8938" y="16560"/>
                    <a:pt x="8566" y="16560"/>
                    <a:pt x="8566" y="16560"/>
                  </a:cubicBezTo>
                  <a:cubicBezTo>
                    <a:pt x="8193" y="16200"/>
                    <a:pt x="7821" y="15840"/>
                    <a:pt x="8193" y="15480"/>
                  </a:cubicBezTo>
                  <a:cubicBezTo>
                    <a:pt x="10800" y="8280"/>
                    <a:pt x="10800" y="8280"/>
                    <a:pt x="10800" y="8280"/>
                  </a:cubicBezTo>
                  <a:cubicBezTo>
                    <a:pt x="11172" y="7920"/>
                    <a:pt x="11172" y="7920"/>
                    <a:pt x="11545" y="7920"/>
                  </a:cubicBezTo>
                  <a:cubicBezTo>
                    <a:pt x="11545" y="7920"/>
                    <a:pt x="11917" y="7920"/>
                    <a:pt x="11917" y="7920"/>
                  </a:cubicBezTo>
                  <a:cubicBezTo>
                    <a:pt x="15641" y="9720"/>
                    <a:pt x="15641" y="9720"/>
                    <a:pt x="15641" y="9720"/>
                  </a:cubicBezTo>
                  <a:cubicBezTo>
                    <a:pt x="17876" y="3960"/>
                    <a:pt x="17876" y="3960"/>
                    <a:pt x="17876" y="3960"/>
                  </a:cubicBezTo>
                  <a:cubicBezTo>
                    <a:pt x="17876" y="3600"/>
                    <a:pt x="18248" y="3600"/>
                    <a:pt x="18621" y="3600"/>
                  </a:cubicBezTo>
                  <a:cubicBezTo>
                    <a:pt x="18993" y="3600"/>
                    <a:pt x="19366" y="4320"/>
                    <a:pt x="18993" y="468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grpSp>
        <p:nvGrpSpPr>
          <p:cNvPr id="230" name="Group 208"/>
          <p:cNvGrpSpPr/>
          <p:nvPr/>
        </p:nvGrpSpPr>
        <p:grpSpPr>
          <a:xfrm>
            <a:off x="9837633" y="2948426"/>
            <a:ext cx="242930" cy="248401"/>
            <a:chOff x="0" y="0"/>
            <a:chExt cx="242928" cy="248400"/>
          </a:xfrm>
        </p:grpSpPr>
        <p:sp>
          <p:nvSpPr>
            <p:cNvPr id="224" name="Freeform 109"/>
            <p:cNvSpPr/>
            <p:nvPr/>
          </p:nvSpPr>
          <p:spPr>
            <a:xfrm>
              <a:off x="106144" y="20790"/>
              <a:ext cx="115994" cy="113806"/>
            </a:xfrm>
            <a:custGeom>
              <a:avLst/>
              <a:gdLst/>
              <a:ahLst/>
              <a:cxnLst>
                <a:cxn ang="0">
                  <a:pos x="wd2" y="hd2"/>
                </a:cxn>
                <a:cxn ang="5400000">
                  <a:pos x="wd2" y="hd2"/>
                </a:cxn>
                <a:cxn ang="10800000">
                  <a:pos x="wd2" y="hd2"/>
                </a:cxn>
                <a:cxn ang="16200000">
                  <a:pos x="wd2" y="hd2"/>
                </a:cxn>
              </a:cxnLst>
              <a:rect l="0" t="0" r="r" b="b"/>
              <a:pathLst>
                <a:path w="21600" h="21600" extrusionOk="0">
                  <a:moveTo>
                    <a:pt x="15360" y="10800"/>
                  </a:moveTo>
                  <a:cubicBezTo>
                    <a:pt x="15360" y="9818"/>
                    <a:pt x="16320" y="8836"/>
                    <a:pt x="17280" y="8836"/>
                  </a:cubicBezTo>
                  <a:cubicBezTo>
                    <a:pt x="21600" y="8836"/>
                    <a:pt x="21600" y="8836"/>
                    <a:pt x="21600" y="8836"/>
                  </a:cubicBezTo>
                  <a:cubicBezTo>
                    <a:pt x="21120" y="4418"/>
                    <a:pt x="17280" y="491"/>
                    <a:pt x="12960" y="0"/>
                  </a:cubicBezTo>
                  <a:cubicBezTo>
                    <a:pt x="12960" y="4418"/>
                    <a:pt x="12960" y="4418"/>
                    <a:pt x="12960" y="4418"/>
                  </a:cubicBezTo>
                  <a:cubicBezTo>
                    <a:pt x="12960" y="5400"/>
                    <a:pt x="12000" y="6382"/>
                    <a:pt x="11040" y="6382"/>
                  </a:cubicBezTo>
                  <a:cubicBezTo>
                    <a:pt x="10080" y="6382"/>
                    <a:pt x="9120" y="5400"/>
                    <a:pt x="9120" y="4418"/>
                  </a:cubicBezTo>
                  <a:cubicBezTo>
                    <a:pt x="9120" y="0"/>
                    <a:pt x="9120" y="0"/>
                    <a:pt x="9120" y="0"/>
                  </a:cubicBezTo>
                  <a:cubicBezTo>
                    <a:pt x="5760" y="491"/>
                    <a:pt x="2880" y="2945"/>
                    <a:pt x="960" y="6382"/>
                  </a:cubicBezTo>
                  <a:cubicBezTo>
                    <a:pt x="960" y="6873"/>
                    <a:pt x="960" y="7364"/>
                    <a:pt x="480" y="7855"/>
                  </a:cubicBezTo>
                  <a:cubicBezTo>
                    <a:pt x="480" y="8836"/>
                    <a:pt x="0" y="9818"/>
                    <a:pt x="0" y="10800"/>
                  </a:cubicBezTo>
                  <a:cubicBezTo>
                    <a:pt x="0" y="11291"/>
                    <a:pt x="0" y="11291"/>
                    <a:pt x="0" y="11782"/>
                  </a:cubicBezTo>
                  <a:cubicBezTo>
                    <a:pt x="5280" y="11782"/>
                    <a:pt x="5280" y="11782"/>
                    <a:pt x="5280" y="11782"/>
                  </a:cubicBezTo>
                  <a:cubicBezTo>
                    <a:pt x="5280" y="14727"/>
                    <a:pt x="5280" y="14727"/>
                    <a:pt x="5280" y="14727"/>
                  </a:cubicBezTo>
                  <a:cubicBezTo>
                    <a:pt x="5280" y="16691"/>
                    <a:pt x="5280" y="18164"/>
                    <a:pt x="4800" y="20127"/>
                  </a:cubicBezTo>
                  <a:cubicBezTo>
                    <a:pt x="6240" y="20618"/>
                    <a:pt x="7680" y="21600"/>
                    <a:pt x="9120" y="21600"/>
                  </a:cubicBezTo>
                  <a:cubicBezTo>
                    <a:pt x="9120" y="17182"/>
                    <a:pt x="9120" y="17182"/>
                    <a:pt x="9120" y="17182"/>
                  </a:cubicBezTo>
                  <a:cubicBezTo>
                    <a:pt x="9120" y="16200"/>
                    <a:pt x="10080" y="15218"/>
                    <a:pt x="11040" y="15218"/>
                  </a:cubicBezTo>
                  <a:cubicBezTo>
                    <a:pt x="12000" y="15218"/>
                    <a:pt x="12960" y="16200"/>
                    <a:pt x="12960" y="17182"/>
                  </a:cubicBezTo>
                  <a:cubicBezTo>
                    <a:pt x="12960" y="21600"/>
                    <a:pt x="12960" y="21600"/>
                    <a:pt x="12960" y="21600"/>
                  </a:cubicBezTo>
                  <a:cubicBezTo>
                    <a:pt x="17280" y="21109"/>
                    <a:pt x="21120" y="17182"/>
                    <a:pt x="21600" y="12764"/>
                  </a:cubicBezTo>
                  <a:cubicBezTo>
                    <a:pt x="17280" y="12764"/>
                    <a:pt x="17280" y="12764"/>
                    <a:pt x="17280" y="12764"/>
                  </a:cubicBezTo>
                  <a:cubicBezTo>
                    <a:pt x="16320" y="12764"/>
                    <a:pt x="15360" y="11782"/>
                    <a:pt x="15360" y="108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25" name="Oval 110"/>
            <p:cNvSpPr/>
            <p:nvPr/>
          </p:nvSpPr>
          <p:spPr>
            <a:xfrm>
              <a:off x="20790" y="0"/>
              <a:ext cx="82071" cy="82071"/>
            </a:xfrm>
            <a:prstGeom prst="ellipse">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26" name="Freeform 111"/>
            <p:cNvSpPr/>
            <p:nvPr/>
          </p:nvSpPr>
          <p:spPr>
            <a:xfrm>
              <a:off x="0" y="93012"/>
              <a:ext cx="123654" cy="155389"/>
            </a:xfrm>
            <a:custGeom>
              <a:avLst/>
              <a:gdLst/>
              <a:ahLst/>
              <a:cxnLst>
                <a:cxn ang="0">
                  <a:pos x="wd2" y="hd2"/>
                </a:cxn>
                <a:cxn ang="5400000">
                  <a:pos x="wd2" y="hd2"/>
                </a:cxn>
                <a:cxn ang="10800000">
                  <a:pos x="wd2" y="hd2"/>
                </a:cxn>
                <a:cxn ang="16200000">
                  <a:pos x="wd2" y="hd2"/>
                </a:cxn>
              </a:cxnLst>
              <a:rect l="0" t="0" r="r" b="b"/>
              <a:pathLst>
                <a:path w="21600" h="21600" extrusionOk="0">
                  <a:moveTo>
                    <a:pt x="12600" y="0"/>
                  </a:moveTo>
                  <a:cubicBezTo>
                    <a:pt x="13500" y="9720"/>
                    <a:pt x="13500" y="9720"/>
                    <a:pt x="13500" y="9720"/>
                  </a:cubicBezTo>
                  <a:cubicBezTo>
                    <a:pt x="10800" y="11880"/>
                    <a:pt x="10800" y="11880"/>
                    <a:pt x="10800" y="11880"/>
                  </a:cubicBezTo>
                  <a:cubicBezTo>
                    <a:pt x="8100" y="9720"/>
                    <a:pt x="8100" y="9720"/>
                    <a:pt x="8100" y="9720"/>
                  </a:cubicBezTo>
                  <a:cubicBezTo>
                    <a:pt x="9000" y="0"/>
                    <a:pt x="9000" y="0"/>
                    <a:pt x="9000" y="0"/>
                  </a:cubicBezTo>
                  <a:cubicBezTo>
                    <a:pt x="0" y="0"/>
                    <a:pt x="0" y="0"/>
                    <a:pt x="0" y="0"/>
                  </a:cubicBezTo>
                  <a:cubicBezTo>
                    <a:pt x="0" y="720"/>
                    <a:pt x="0" y="720"/>
                    <a:pt x="0" y="720"/>
                  </a:cubicBezTo>
                  <a:cubicBezTo>
                    <a:pt x="0" y="5760"/>
                    <a:pt x="2250" y="9720"/>
                    <a:pt x="6300" y="11880"/>
                  </a:cubicBezTo>
                  <a:cubicBezTo>
                    <a:pt x="6300" y="21600"/>
                    <a:pt x="6300" y="21600"/>
                    <a:pt x="6300" y="21600"/>
                  </a:cubicBezTo>
                  <a:cubicBezTo>
                    <a:pt x="15300" y="21600"/>
                    <a:pt x="15300" y="21600"/>
                    <a:pt x="15300" y="21600"/>
                  </a:cubicBezTo>
                  <a:cubicBezTo>
                    <a:pt x="15300" y="11880"/>
                    <a:pt x="15300" y="11880"/>
                    <a:pt x="15300" y="11880"/>
                  </a:cubicBezTo>
                  <a:cubicBezTo>
                    <a:pt x="19350" y="9720"/>
                    <a:pt x="21600" y="5760"/>
                    <a:pt x="21600" y="720"/>
                  </a:cubicBezTo>
                  <a:cubicBezTo>
                    <a:pt x="21600" y="0"/>
                    <a:pt x="21600" y="0"/>
                    <a:pt x="21600" y="0"/>
                  </a:cubicBezTo>
                  <a:lnTo>
                    <a:pt x="12600" y="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27" name="Freeform 112"/>
            <p:cNvSpPr/>
            <p:nvPr/>
          </p:nvSpPr>
          <p:spPr>
            <a:xfrm>
              <a:off x="159432" y="0"/>
              <a:ext cx="12701" cy="4924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20463"/>
                    <a:pt x="0" y="19326"/>
                  </a:cubicBezTo>
                  <a:cubicBezTo>
                    <a:pt x="0" y="2274"/>
                    <a:pt x="0" y="2274"/>
                    <a:pt x="0" y="2274"/>
                  </a:cubicBezTo>
                  <a:cubicBezTo>
                    <a:pt x="0" y="1137"/>
                    <a:pt x="5400" y="0"/>
                    <a:pt x="10800" y="0"/>
                  </a:cubicBezTo>
                  <a:cubicBezTo>
                    <a:pt x="16200" y="0"/>
                    <a:pt x="21600" y="1137"/>
                    <a:pt x="21600" y="2274"/>
                  </a:cubicBezTo>
                  <a:cubicBezTo>
                    <a:pt x="21600" y="19326"/>
                    <a:pt x="21600" y="19326"/>
                    <a:pt x="21600" y="19326"/>
                  </a:cubicBezTo>
                  <a:cubicBezTo>
                    <a:pt x="21600" y="20463"/>
                    <a:pt x="16200" y="21600"/>
                    <a:pt x="10800" y="216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28" name="Freeform 113"/>
            <p:cNvSpPr/>
            <p:nvPr/>
          </p:nvSpPr>
          <p:spPr>
            <a:xfrm>
              <a:off x="159432" y="106144"/>
              <a:ext cx="12701" cy="4924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20463"/>
                    <a:pt x="0" y="19326"/>
                  </a:cubicBezTo>
                  <a:cubicBezTo>
                    <a:pt x="0" y="2274"/>
                    <a:pt x="0" y="2274"/>
                    <a:pt x="0" y="2274"/>
                  </a:cubicBezTo>
                  <a:cubicBezTo>
                    <a:pt x="0" y="1137"/>
                    <a:pt x="5400" y="0"/>
                    <a:pt x="10800" y="0"/>
                  </a:cubicBezTo>
                  <a:cubicBezTo>
                    <a:pt x="16200" y="0"/>
                    <a:pt x="21600" y="1137"/>
                    <a:pt x="21600" y="2274"/>
                  </a:cubicBezTo>
                  <a:cubicBezTo>
                    <a:pt x="21600" y="19326"/>
                    <a:pt x="21600" y="19326"/>
                    <a:pt x="21600" y="19326"/>
                  </a:cubicBezTo>
                  <a:cubicBezTo>
                    <a:pt x="21600" y="20463"/>
                    <a:pt x="16200" y="21600"/>
                    <a:pt x="10800" y="216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29" name="Freeform 114"/>
            <p:cNvSpPr/>
            <p:nvPr/>
          </p:nvSpPr>
          <p:spPr>
            <a:xfrm>
              <a:off x="193686" y="70796"/>
              <a:ext cx="49243" cy="12701"/>
            </a:xfrm>
            <a:custGeom>
              <a:avLst/>
              <a:gdLst/>
              <a:ahLst/>
              <a:cxnLst>
                <a:cxn ang="0">
                  <a:pos x="wd2" y="hd2"/>
                </a:cxn>
                <a:cxn ang="5400000">
                  <a:pos x="wd2" y="hd2"/>
                </a:cxn>
                <a:cxn ang="10800000">
                  <a:pos x="wd2" y="hd2"/>
                </a:cxn>
                <a:cxn ang="16200000">
                  <a:pos x="wd2" y="hd2"/>
                </a:cxn>
              </a:cxnLst>
              <a:rect l="0" t="0" r="r" b="b"/>
              <a:pathLst>
                <a:path w="21600" h="21600" extrusionOk="0">
                  <a:moveTo>
                    <a:pt x="19326" y="21600"/>
                  </a:moveTo>
                  <a:cubicBezTo>
                    <a:pt x="2274" y="21600"/>
                    <a:pt x="2274" y="21600"/>
                    <a:pt x="2274" y="21600"/>
                  </a:cubicBezTo>
                  <a:cubicBezTo>
                    <a:pt x="1137" y="21600"/>
                    <a:pt x="0" y="16200"/>
                    <a:pt x="0" y="10800"/>
                  </a:cubicBezTo>
                  <a:cubicBezTo>
                    <a:pt x="0" y="5400"/>
                    <a:pt x="1137" y="0"/>
                    <a:pt x="2274" y="0"/>
                  </a:cubicBezTo>
                  <a:cubicBezTo>
                    <a:pt x="19326" y="0"/>
                    <a:pt x="19326" y="0"/>
                    <a:pt x="19326" y="0"/>
                  </a:cubicBezTo>
                  <a:cubicBezTo>
                    <a:pt x="20463" y="0"/>
                    <a:pt x="21600" y="5400"/>
                    <a:pt x="21600" y="10800"/>
                  </a:cubicBezTo>
                  <a:cubicBezTo>
                    <a:pt x="21600" y="16200"/>
                    <a:pt x="20463" y="21600"/>
                    <a:pt x="19326" y="216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231" name="Picture 3" descr="Picture 3"/>
          <p:cNvPicPr>
            <a:picLocks noChangeAspect="1"/>
          </p:cNvPicPr>
          <p:nvPr/>
        </p:nvPicPr>
        <p:blipFill>
          <a:blip r:embed="rId3">
            <a:alphaModFix amt="35000"/>
          </a:blip>
          <a:stretch>
            <a:fillRect/>
          </a:stretch>
        </p:blipFill>
        <p:spPr>
          <a:xfrm>
            <a:off x="-712027" y="-1001950"/>
            <a:ext cx="13217560" cy="2960711"/>
          </a:xfrm>
          <a:prstGeom prst="rect">
            <a:avLst/>
          </a:prstGeom>
          <a:ln w="12700">
            <a:miter lim="400000"/>
          </a:ln>
        </p:spPr>
      </p:pic>
      <p:sp>
        <p:nvSpPr>
          <p:cNvPr id="232" name="Title 13"/>
          <p:cNvSpPr txBox="1"/>
          <p:nvPr/>
        </p:nvSpPr>
        <p:spPr>
          <a:xfrm>
            <a:off x="1876754" y="167660"/>
            <a:ext cx="8596694" cy="1737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defRPr sz="6000" b="1">
                <a:latin typeface="Raleway"/>
                <a:ea typeface="Raleway"/>
                <a:cs typeface="Raleway"/>
                <a:sym typeface="Raleway"/>
              </a:defRPr>
            </a:pPr>
            <a:r>
              <a:t>CHOOSING THE </a:t>
            </a:r>
            <a:endParaRPr sz="4400">
              <a:latin typeface="Carlito"/>
              <a:ea typeface="Carlito"/>
              <a:cs typeface="Carlito"/>
              <a:sym typeface="Carlito"/>
            </a:endParaRPr>
          </a:p>
          <a:p>
            <a:pPr algn="ctr">
              <a:lnSpc>
                <a:spcPct val="90000"/>
              </a:lnSpc>
              <a:defRPr sz="6000" b="1">
                <a:latin typeface="Raleway"/>
                <a:ea typeface="Raleway"/>
                <a:cs typeface="Raleway"/>
                <a:sym typeface="Raleway"/>
              </a:defRPr>
            </a:pPr>
            <a:r>
              <a:t>RIGHT TIME</a:t>
            </a:r>
          </a:p>
        </p:txBody>
      </p:sp>
      <p:sp>
        <p:nvSpPr>
          <p:cNvPr id="233" name="Straight Connector 5"/>
          <p:cNvSpPr/>
          <p:nvPr/>
        </p:nvSpPr>
        <p:spPr>
          <a:xfrm>
            <a:off x="817122" y="4435814"/>
            <a:ext cx="10352232" cy="1"/>
          </a:xfrm>
          <a:prstGeom prst="line">
            <a:avLst/>
          </a:prstGeom>
          <a:ln w="88900">
            <a:solidFill>
              <a:srgbClr val="44546A"/>
            </a:solidFill>
            <a:miter/>
          </a:ln>
          <a:effectLst>
            <a:outerShdw blurRad="50800" dist="50800" dir="5400000" rotWithShape="0">
              <a:srgbClr val="44546A"/>
            </a:outerShdw>
          </a:effectLst>
        </p:spPr>
        <p:txBody>
          <a:bodyPr lIns="45719" rIns="45719"/>
          <a:lstStyle/>
          <a:p>
            <a:endParaRPr/>
          </a:p>
        </p:txBody>
      </p:sp>
      <p:pic>
        <p:nvPicPr>
          <p:cNvPr id="234" name="Picture 2" descr="Picture 2"/>
          <p:cNvPicPr>
            <a:picLocks noChangeAspect="1"/>
          </p:cNvPicPr>
          <p:nvPr/>
        </p:nvPicPr>
        <p:blipFill>
          <a:blip r:embed="rId4"/>
          <a:stretch>
            <a:fillRect/>
          </a:stretch>
        </p:blipFill>
        <p:spPr>
          <a:xfrm>
            <a:off x="3576989" y="1529950"/>
            <a:ext cx="3333751" cy="3333751"/>
          </a:xfrm>
          <a:prstGeom prst="rect">
            <a:avLst/>
          </a:prstGeom>
          <a:ln w="12700">
            <a:miter lim="400000"/>
          </a:ln>
        </p:spPr>
      </p:pic>
      <p:pic>
        <p:nvPicPr>
          <p:cNvPr id="235" name="Picture 2" descr="Picture 2"/>
          <p:cNvPicPr>
            <a:picLocks noChangeAspect="1"/>
          </p:cNvPicPr>
          <p:nvPr/>
        </p:nvPicPr>
        <p:blipFill>
          <a:blip r:embed="rId4"/>
          <a:stretch>
            <a:fillRect/>
          </a:stretch>
        </p:blipFill>
        <p:spPr>
          <a:xfrm>
            <a:off x="2685445" y="759339"/>
            <a:ext cx="3333751" cy="3333751"/>
          </a:xfrm>
          <a:prstGeom prst="rect">
            <a:avLst/>
          </a:prstGeom>
          <a:ln w="12700">
            <a:miter lim="400000"/>
          </a:ln>
        </p:spPr>
      </p:pic>
      <p:sp>
        <p:nvSpPr>
          <p:cNvPr id="236" name="Oval 5"/>
          <p:cNvSpPr/>
          <p:nvPr/>
        </p:nvSpPr>
        <p:spPr>
          <a:xfrm>
            <a:off x="4100672" y="2673901"/>
            <a:ext cx="1486335" cy="1488473"/>
          </a:xfrm>
          <a:prstGeom prst="ellipse">
            <a:avLst/>
          </a:prstGeom>
          <a:solidFill>
            <a:schemeClr val="accent4"/>
          </a:solidFill>
          <a:ln w="12700">
            <a:miter lim="400000"/>
          </a:ln>
          <a:effectLst>
            <a:outerShdw blurRad="127000" dist="38100" dir="2700000" rotWithShape="0">
              <a:srgbClr val="000000">
                <a:alpha val="20000"/>
              </a:srgbClr>
            </a:outerShdw>
          </a:effectLst>
        </p:spPr>
        <p:txBody>
          <a:bodyPr lIns="45719" rIns="45719" anchor="ctr"/>
          <a:lstStyle/>
          <a:p>
            <a:pPr algn="ctr">
              <a:defRPr>
                <a:solidFill>
                  <a:srgbClr val="FFFFFF"/>
                </a:solidFill>
              </a:defRPr>
            </a:pPr>
            <a:endParaRPr/>
          </a:p>
        </p:txBody>
      </p:sp>
      <p:sp>
        <p:nvSpPr>
          <p:cNvPr id="237" name="Oval 5"/>
          <p:cNvSpPr/>
          <p:nvPr/>
        </p:nvSpPr>
        <p:spPr>
          <a:xfrm>
            <a:off x="6737449" y="2685725"/>
            <a:ext cx="1486335" cy="1488473"/>
          </a:xfrm>
          <a:prstGeom prst="ellipse">
            <a:avLst/>
          </a:prstGeom>
          <a:solidFill>
            <a:schemeClr val="accent4"/>
          </a:solidFill>
          <a:ln w="12700">
            <a:miter lim="400000"/>
          </a:ln>
          <a:effectLst>
            <a:outerShdw blurRad="127000" dist="38100" dir="2700000" rotWithShape="0">
              <a:srgbClr val="000000">
                <a:alpha val="20000"/>
              </a:srgbClr>
            </a:outerShdw>
          </a:effectLst>
        </p:spPr>
        <p:txBody>
          <a:bodyPr lIns="45719" rIns="45719" anchor="ctr"/>
          <a:lstStyle/>
          <a:p>
            <a:pPr algn="ctr">
              <a:defRPr>
                <a:solidFill>
                  <a:srgbClr val="FFFFFF"/>
                </a:solidFill>
              </a:defRPr>
            </a:pPr>
            <a:endParaRPr/>
          </a:p>
        </p:txBody>
      </p:sp>
      <p:sp>
        <p:nvSpPr>
          <p:cNvPr id="238" name="Oval 5"/>
          <p:cNvSpPr/>
          <p:nvPr/>
        </p:nvSpPr>
        <p:spPr>
          <a:xfrm>
            <a:off x="9186925" y="2673900"/>
            <a:ext cx="1486335" cy="1488473"/>
          </a:xfrm>
          <a:prstGeom prst="ellipse">
            <a:avLst/>
          </a:prstGeom>
          <a:solidFill>
            <a:schemeClr val="accent4"/>
          </a:solidFill>
          <a:ln w="12700">
            <a:miter lim="400000"/>
          </a:ln>
          <a:effectLst>
            <a:outerShdw blurRad="127000" dist="38100" dir="2700000" rotWithShape="0">
              <a:srgbClr val="000000">
                <a:alpha val="20000"/>
              </a:srgbClr>
            </a:outerShdw>
          </a:effectLst>
        </p:spPr>
        <p:txBody>
          <a:bodyPr lIns="45719" rIns="45719" anchor="ctr"/>
          <a:lstStyle/>
          <a:p>
            <a:pPr algn="ctr">
              <a:defRPr>
                <a:solidFill>
                  <a:srgbClr val="FFFFFF"/>
                </a:solidFill>
              </a:defRPr>
            </a:pPr>
            <a:endParaRPr/>
          </a:p>
        </p:txBody>
      </p:sp>
      <p:pic>
        <p:nvPicPr>
          <p:cNvPr id="239" name="Graphic 10" descr="Graphic 10"/>
          <p:cNvPicPr>
            <a:picLocks noChangeAspect="1"/>
          </p:cNvPicPr>
          <p:nvPr/>
        </p:nvPicPr>
        <p:blipFill>
          <a:blip r:embed="rId5"/>
          <a:stretch>
            <a:fillRect/>
          </a:stretch>
        </p:blipFill>
        <p:spPr>
          <a:xfrm>
            <a:off x="1669152" y="2979466"/>
            <a:ext cx="914401" cy="914401"/>
          </a:xfrm>
          <a:prstGeom prst="rect">
            <a:avLst/>
          </a:prstGeom>
          <a:ln w="12700">
            <a:miter lim="400000"/>
          </a:ln>
        </p:spPr>
      </p:pic>
      <p:pic>
        <p:nvPicPr>
          <p:cNvPr id="240" name="Graphic 12" descr="Graphic 12"/>
          <p:cNvPicPr>
            <a:picLocks noChangeAspect="1"/>
          </p:cNvPicPr>
          <p:nvPr/>
        </p:nvPicPr>
        <p:blipFill>
          <a:blip r:embed="rId6"/>
          <a:stretch>
            <a:fillRect/>
          </a:stretch>
        </p:blipFill>
        <p:spPr>
          <a:xfrm>
            <a:off x="4311865" y="2912181"/>
            <a:ext cx="1095747" cy="1095747"/>
          </a:xfrm>
          <a:prstGeom prst="rect">
            <a:avLst/>
          </a:prstGeom>
          <a:ln w="12700">
            <a:miter lim="400000"/>
          </a:ln>
        </p:spPr>
      </p:pic>
      <p:pic>
        <p:nvPicPr>
          <p:cNvPr id="241" name="Graphic 14" descr="Graphic 14"/>
          <p:cNvPicPr>
            <a:picLocks noChangeAspect="1"/>
          </p:cNvPicPr>
          <p:nvPr/>
        </p:nvPicPr>
        <p:blipFill>
          <a:blip r:embed="rId7"/>
          <a:stretch>
            <a:fillRect/>
          </a:stretch>
        </p:blipFill>
        <p:spPr>
          <a:xfrm>
            <a:off x="6891611" y="2829132"/>
            <a:ext cx="1178007" cy="1178007"/>
          </a:xfrm>
          <a:prstGeom prst="rect">
            <a:avLst/>
          </a:prstGeom>
          <a:ln w="12700">
            <a:miter lim="400000"/>
          </a:ln>
        </p:spPr>
      </p:pic>
      <p:pic>
        <p:nvPicPr>
          <p:cNvPr id="242" name="Graphic 16" descr="Graphic 16"/>
          <p:cNvPicPr>
            <a:picLocks noChangeAspect="1"/>
          </p:cNvPicPr>
          <p:nvPr/>
        </p:nvPicPr>
        <p:blipFill>
          <a:blip r:embed="rId8"/>
          <a:stretch>
            <a:fillRect/>
          </a:stretch>
        </p:blipFill>
        <p:spPr>
          <a:xfrm>
            <a:off x="9416668" y="2945912"/>
            <a:ext cx="948728" cy="948728"/>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8" name="Picture 5"/>
          <p:cNvGrpSpPr/>
          <p:nvPr/>
        </p:nvGrpSpPr>
        <p:grpSpPr>
          <a:xfrm>
            <a:off x="0" y="-1"/>
            <a:ext cx="12192000" cy="6858001"/>
            <a:chOff x="0" y="0"/>
            <a:chExt cx="12192000" cy="6858000"/>
          </a:xfrm>
        </p:grpSpPr>
        <p:sp>
          <p:nvSpPr>
            <p:cNvPr id="246" name="Rectangle"/>
            <p:cNvSpPr/>
            <p:nvPr/>
          </p:nvSpPr>
          <p:spPr>
            <a:xfrm>
              <a:off x="0" y="0"/>
              <a:ext cx="12192000" cy="6858000"/>
            </a:xfrm>
            <a:prstGeom prst="rect">
              <a:avLst/>
            </a:prstGeom>
            <a:solidFill>
              <a:srgbClr val="152D47"/>
            </a:solidFill>
            <a:ln w="12700" cap="flat">
              <a:noFill/>
              <a:miter lim="400000"/>
            </a:ln>
            <a:effectLst/>
          </p:spPr>
          <p:txBody>
            <a:bodyPr wrap="square" lIns="45719" tIns="45719" rIns="45719" bIns="45719" numCol="1" anchor="ctr">
              <a:noAutofit/>
            </a:bodyPr>
            <a:lstStyle/>
            <a:p>
              <a:endParaRPr/>
            </a:p>
          </p:txBody>
        </p:sp>
        <p:pic>
          <p:nvPicPr>
            <p:cNvPr id="247" name="image4.jpeg" descr="image4.jpeg"/>
            <p:cNvPicPr>
              <a:picLocks noChangeAspect="1"/>
            </p:cNvPicPr>
            <p:nvPr/>
          </p:nvPicPr>
          <p:blipFill>
            <a:blip r:embed="rId2"/>
            <a:srcRect t="14061" b="1562"/>
            <a:stretch>
              <a:fillRect/>
            </a:stretch>
          </p:blipFill>
          <p:spPr>
            <a:xfrm>
              <a:off x="0" y="-1"/>
              <a:ext cx="12192000" cy="6858001"/>
            </a:xfrm>
            <a:prstGeom prst="rect">
              <a:avLst/>
            </a:prstGeom>
            <a:ln w="12700" cap="flat">
              <a:noFill/>
              <a:miter lim="400000"/>
            </a:ln>
            <a:effectLst/>
          </p:spPr>
        </p:pic>
      </p:grpSp>
      <p:sp>
        <p:nvSpPr>
          <p:cNvPr id="249" name="Parallelogram 6"/>
          <p:cNvSpPr/>
          <p:nvPr/>
        </p:nvSpPr>
        <p:spPr>
          <a:xfrm>
            <a:off x="0" y="0"/>
            <a:ext cx="12192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792" y="0"/>
                </a:lnTo>
                <a:lnTo>
                  <a:pt x="21600" y="0"/>
                </a:lnTo>
                <a:lnTo>
                  <a:pt x="16808" y="21600"/>
                </a:lnTo>
                <a:close/>
              </a:path>
            </a:pathLst>
          </a:custGeom>
          <a:solidFill>
            <a:srgbClr val="44546A">
              <a:alpha val="75000"/>
            </a:srgbClr>
          </a:solidFill>
          <a:ln w="12700">
            <a:miter lim="400000"/>
          </a:ln>
        </p:spPr>
        <p:txBody>
          <a:bodyPr lIns="45719" rIns="45719" anchor="ctr"/>
          <a:lstStyle/>
          <a:p>
            <a:pPr algn="ctr">
              <a:defRPr>
                <a:solidFill>
                  <a:srgbClr val="FFFFFF"/>
                </a:solidFill>
              </a:defRPr>
            </a:pPr>
            <a:endParaRPr/>
          </a:p>
        </p:txBody>
      </p:sp>
      <p:sp>
        <p:nvSpPr>
          <p:cNvPr id="250" name="Straight Connector 8"/>
          <p:cNvSpPr/>
          <p:nvPr/>
        </p:nvSpPr>
        <p:spPr>
          <a:xfrm flipH="1">
            <a:off x="9283700" y="3429000"/>
            <a:ext cx="1555766" cy="3962400"/>
          </a:xfrm>
          <a:prstGeom prst="line">
            <a:avLst/>
          </a:prstGeom>
          <a:ln w="127000" cap="rnd">
            <a:solidFill>
              <a:srgbClr val="FCC230"/>
            </a:solidFill>
            <a:bevel/>
          </a:ln>
        </p:spPr>
        <p:txBody>
          <a:bodyPr lIns="45719" rIns="45719"/>
          <a:lstStyle/>
          <a:p>
            <a:endParaRPr/>
          </a:p>
        </p:txBody>
      </p:sp>
      <p:sp>
        <p:nvSpPr>
          <p:cNvPr id="251" name="Straight Connector 9"/>
          <p:cNvSpPr/>
          <p:nvPr/>
        </p:nvSpPr>
        <p:spPr>
          <a:xfrm flipH="1">
            <a:off x="571499" y="-177800"/>
            <a:ext cx="2209802" cy="5626100"/>
          </a:xfrm>
          <a:prstGeom prst="line">
            <a:avLst/>
          </a:prstGeom>
          <a:ln w="127000" cap="rnd">
            <a:solidFill>
              <a:schemeClr val="accent4"/>
            </a:solidFill>
            <a:bevel/>
          </a:ln>
        </p:spPr>
        <p:txBody>
          <a:bodyPr lIns="45719" rIns="45719"/>
          <a:lstStyle/>
          <a:p>
            <a:endParaRPr/>
          </a:p>
        </p:txBody>
      </p:sp>
      <p:sp>
        <p:nvSpPr>
          <p:cNvPr id="252" name="Straight Connector 10"/>
          <p:cNvSpPr/>
          <p:nvPr/>
        </p:nvSpPr>
        <p:spPr>
          <a:xfrm flipH="1">
            <a:off x="1816100" y="-203967"/>
            <a:ext cx="1466851" cy="3734567"/>
          </a:xfrm>
          <a:prstGeom prst="line">
            <a:avLst/>
          </a:prstGeom>
          <a:ln w="127000" cap="rnd">
            <a:solidFill>
              <a:schemeClr val="accent4"/>
            </a:solidFill>
            <a:bevel/>
          </a:ln>
        </p:spPr>
        <p:txBody>
          <a:bodyPr lIns="45719" rIns="45719"/>
          <a:lstStyle/>
          <a:p>
            <a:endParaRPr/>
          </a:p>
        </p:txBody>
      </p:sp>
      <p:sp>
        <p:nvSpPr>
          <p:cNvPr id="253" name="Straight Connector 12"/>
          <p:cNvSpPr/>
          <p:nvPr/>
        </p:nvSpPr>
        <p:spPr>
          <a:xfrm flipH="1">
            <a:off x="8775699" y="1765300"/>
            <a:ext cx="2209802" cy="5626100"/>
          </a:xfrm>
          <a:prstGeom prst="line">
            <a:avLst/>
          </a:prstGeom>
          <a:ln w="127000" cap="rnd">
            <a:solidFill>
              <a:srgbClr val="FCC230"/>
            </a:solidFill>
            <a:bevel/>
          </a:ln>
        </p:spPr>
        <p:txBody>
          <a:bodyPr lIns="45719" rIns="45719"/>
          <a:lstStyle/>
          <a:p>
            <a:endParaRPr/>
          </a:p>
        </p:txBody>
      </p:sp>
      <p:sp>
        <p:nvSpPr>
          <p:cNvPr id="254" name="Title 13"/>
          <p:cNvSpPr txBox="1"/>
          <p:nvPr/>
        </p:nvSpPr>
        <p:spPr>
          <a:xfrm>
            <a:off x="2231783" y="2717135"/>
            <a:ext cx="7728433" cy="2461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defRPr sz="6000">
                <a:solidFill>
                  <a:srgbClr val="FFFFFF"/>
                </a:solidFill>
                <a:latin typeface="Calibri Light"/>
                <a:ea typeface="Calibri Light"/>
                <a:cs typeface="Calibri Light"/>
                <a:sym typeface="Calibri Light"/>
              </a:defRPr>
            </a:pPr>
            <a:r>
              <a:t>PREPARATION: </a:t>
            </a:r>
            <a:endParaRPr sz="4400"/>
          </a:p>
          <a:p>
            <a:pPr algn="ctr">
              <a:lnSpc>
                <a:spcPct val="90000"/>
              </a:lnSpc>
              <a:defRPr sz="6000">
                <a:solidFill>
                  <a:srgbClr val="FFFFFF"/>
                </a:solidFill>
                <a:latin typeface="Calibri Light"/>
                <a:ea typeface="Calibri Light"/>
                <a:cs typeface="Calibri Light"/>
                <a:sym typeface="Calibri Light"/>
              </a:defRPr>
            </a:pPr>
            <a:r>
              <a:t>Selecting the Right Mediator</a:t>
            </a:r>
          </a:p>
        </p:txBody>
      </p:sp>
      <p:sp>
        <p:nvSpPr>
          <p:cNvPr id="255" name="TextBox 11"/>
          <p:cNvSpPr txBox="1"/>
          <p:nvPr/>
        </p:nvSpPr>
        <p:spPr>
          <a:xfrm>
            <a:off x="5168882" y="1497175"/>
            <a:ext cx="3740170" cy="1020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8000" b="1">
                <a:solidFill>
                  <a:schemeClr val="accent4"/>
                </a:solidFill>
              </a:defRPr>
            </a:pPr>
            <a:r>
              <a:t>01.3	</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40506</TotalTime>
  <Words>687</Words>
  <Application>Microsoft Macintosh PowerPoint</Application>
  <PresentationFormat>Widescreen</PresentationFormat>
  <Paragraphs>158</Paragraphs>
  <Slides>23</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Carlito</vt:lpstr>
      <vt:lpstr>Montserrat</vt:lpstr>
      <vt:lpstr>Raleway</vt:lpstr>
      <vt:lpstr>Wingdings</vt:lpstr>
      <vt:lpstr>Office Theme</vt:lpstr>
      <vt:lpstr>WELCOME MESSAGE </vt:lpstr>
      <vt:lpstr>The Mediator Makes a Difference: Diverse Perspectives on Mediation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and Participating in Mediation</dc:title>
  <cp:lastModifiedBy>Jonathan D. Andrews</cp:lastModifiedBy>
  <cp:revision>13</cp:revision>
  <dcterms:modified xsi:type="dcterms:W3CDTF">2023-03-14T15:38:20Z</dcterms:modified>
</cp:coreProperties>
</file>